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58" r:id="rId2"/>
    <p:sldId id="360" r:id="rId3"/>
    <p:sldId id="361" r:id="rId4"/>
    <p:sldId id="363" r:id="rId5"/>
    <p:sldId id="364" r:id="rId6"/>
    <p:sldId id="365" r:id="rId7"/>
    <p:sldId id="366" r:id="rId8"/>
    <p:sldId id="367" r:id="rId9"/>
    <p:sldId id="370" r:id="rId10"/>
    <p:sldId id="369" r:id="rId11"/>
    <p:sldId id="3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E7FF"/>
    <a:srgbClr val="C5EEFF"/>
    <a:srgbClr val="74839F"/>
    <a:srgbClr val="B0CFE5"/>
    <a:srgbClr val="E5EFF6"/>
    <a:srgbClr val="E5F5FC"/>
    <a:srgbClr val="19468E"/>
    <a:srgbClr val="19468D"/>
    <a:srgbClr val="0092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21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208" y="792"/>
      </p:cViewPr>
      <p:guideLst>
        <p:guide orient="horz" pos="2160"/>
        <p:guide pos="3840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278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06DC0-8C51-4163-AA34-F3D9AA192B0F}" type="datetimeFigureOut">
              <a:rPr lang="en-US" smtClean="0"/>
              <a:t>8/3/16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0609C-A282-4A80-83DC-0D3EABDB74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7676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D97BA-13F7-4748-A5AE-C898927CED76}" type="datetimeFigureOut">
              <a:rPr lang="en-US" smtClean="0"/>
              <a:t>8/3/16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26FB1-3AB0-4AFE-AF64-20CFD1566F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680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8000">
                <a:srgbClr val="1946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18971"/>
            <a:ext cx="9144000" cy="1212352"/>
          </a:xfrm>
        </p:spPr>
        <p:txBody>
          <a:bodyPr anchor="b">
            <a:noAutofit/>
          </a:bodyPr>
          <a:lstStyle>
            <a:lvl1pPr algn="ctr">
              <a:defRPr sz="5300">
                <a:solidFill>
                  <a:schemeClr val="bg1"/>
                </a:solidFill>
                <a:latin typeface="PayPal Sans Big Thin" panose="020B040304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552950"/>
            <a:ext cx="9144000" cy="384048"/>
          </a:xfrm>
        </p:spPr>
        <p:txBody>
          <a:bodyPr tIns="0" rIns="0" bIns="0">
            <a:noAutofit/>
          </a:bodyPr>
          <a:lstStyle>
            <a:lvl1pPr marL="0" indent="0" algn="ctr">
              <a:buNone/>
              <a:defRPr sz="2400" baseline="0">
                <a:solidFill>
                  <a:schemeClr val="bg1">
                    <a:alpha val="6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46850"/>
            <a:ext cx="4114800" cy="120650"/>
          </a:xfrm>
        </p:spPr>
        <p:txBody>
          <a:bodyPr/>
          <a:lstStyle>
            <a:lvl1pPr algn="ctr">
              <a:defRPr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524000" y="4962525"/>
            <a:ext cx="9144000" cy="4857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US" sz="1600" kern="1200" baseline="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Click to edit master Presenter/Date style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5666611" y="1914525"/>
            <a:ext cx="870431" cy="1019175"/>
            <a:chOff x="6589712" y="1914525"/>
            <a:chExt cx="870431" cy="1019175"/>
          </a:xfrm>
        </p:grpSpPr>
        <p:sp>
          <p:nvSpPr>
            <p:cNvPr id="16" name="Freeform 11"/>
            <p:cNvSpPr>
              <a:spLocks/>
            </p:cNvSpPr>
            <p:nvPr userDrawn="1"/>
          </p:nvSpPr>
          <p:spPr bwMode="auto">
            <a:xfrm>
              <a:off x="6589712" y="1914525"/>
              <a:ext cx="870431" cy="1019175"/>
            </a:xfrm>
            <a:custGeom>
              <a:avLst/>
              <a:gdLst>
                <a:gd name="T0" fmla="*/ 301 w 337"/>
                <a:gd name="T1" fmla="*/ 100 h 393"/>
                <a:gd name="T2" fmla="*/ 285 w 337"/>
                <a:gd name="T3" fmla="*/ 30 h 393"/>
                <a:gd name="T4" fmla="*/ 192 w 337"/>
                <a:gd name="T5" fmla="*/ 0 h 393"/>
                <a:gd name="T6" fmla="*/ 70 w 337"/>
                <a:gd name="T7" fmla="*/ 0 h 393"/>
                <a:gd name="T8" fmla="*/ 52 w 337"/>
                <a:gd name="T9" fmla="*/ 15 h 393"/>
                <a:gd name="T10" fmla="*/ 1 w 337"/>
                <a:gd name="T11" fmla="*/ 337 h 393"/>
                <a:gd name="T12" fmla="*/ 12 w 337"/>
                <a:gd name="T13" fmla="*/ 349 h 393"/>
                <a:gd name="T14" fmla="*/ 87 w 337"/>
                <a:gd name="T15" fmla="*/ 349 h 393"/>
                <a:gd name="T16" fmla="*/ 82 w 337"/>
                <a:gd name="T17" fmla="*/ 382 h 393"/>
                <a:gd name="T18" fmla="*/ 91 w 337"/>
                <a:gd name="T19" fmla="*/ 393 h 393"/>
                <a:gd name="T20" fmla="*/ 155 w 337"/>
                <a:gd name="T21" fmla="*/ 393 h 393"/>
                <a:gd name="T22" fmla="*/ 170 w 337"/>
                <a:gd name="T23" fmla="*/ 380 h 393"/>
                <a:gd name="T24" fmla="*/ 170 w 337"/>
                <a:gd name="T25" fmla="*/ 377 h 393"/>
                <a:gd name="T26" fmla="*/ 182 w 337"/>
                <a:gd name="T27" fmla="*/ 301 h 393"/>
                <a:gd name="T28" fmla="*/ 183 w 337"/>
                <a:gd name="T29" fmla="*/ 297 h 393"/>
                <a:gd name="T30" fmla="*/ 198 w 337"/>
                <a:gd name="T31" fmla="*/ 284 h 393"/>
                <a:gd name="T32" fmla="*/ 208 w 337"/>
                <a:gd name="T33" fmla="*/ 284 h 393"/>
                <a:gd name="T34" fmla="*/ 331 w 337"/>
                <a:gd name="T35" fmla="*/ 186 h 393"/>
                <a:gd name="T36" fmla="*/ 319 w 337"/>
                <a:gd name="T37" fmla="*/ 113 h 393"/>
                <a:gd name="T38" fmla="*/ 301 w 337"/>
                <a:gd name="T39" fmla="*/ 100 h 393"/>
                <a:gd name="T40" fmla="*/ 301 w 337"/>
                <a:gd name="T41" fmla="*/ 10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7" h="393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1" y="388"/>
                    <a:pt x="85" y="393"/>
                    <a:pt x="91" y="393"/>
                  </a:cubicBezTo>
                  <a:cubicBezTo>
                    <a:pt x="155" y="393"/>
                    <a:pt x="155" y="393"/>
                    <a:pt x="155" y="393"/>
                  </a:cubicBezTo>
                  <a:cubicBezTo>
                    <a:pt x="162" y="393"/>
                    <a:pt x="168" y="387"/>
                    <a:pt x="170" y="380"/>
                  </a:cubicBezTo>
                  <a:cubicBezTo>
                    <a:pt x="170" y="377"/>
                    <a:pt x="170" y="377"/>
                    <a:pt x="170" y="377"/>
                  </a:cubicBezTo>
                  <a:cubicBezTo>
                    <a:pt x="182" y="301"/>
                    <a:pt x="182" y="301"/>
                    <a:pt x="182" y="301"/>
                  </a:cubicBezTo>
                  <a:cubicBezTo>
                    <a:pt x="183" y="297"/>
                    <a:pt x="183" y="297"/>
                    <a:pt x="183" y="297"/>
                  </a:cubicBezTo>
                  <a:cubicBezTo>
                    <a:pt x="184" y="289"/>
                    <a:pt x="191" y="284"/>
                    <a:pt x="198" y="284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69" y="284"/>
                    <a:pt x="317" y="259"/>
                    <a:pt x="331" y="186"/>
                  </a:cubicBezTo>
                  <a:cubicBezTo>
                    <a:pt x="337" y="156"/>
                    <a:pt x="334" y="131"/>
                    <a:pt x="319" y="113"/>
                  </a:cubicBezTo>
                  <a:cubicBezTo>
                    <a:pt x="314" y="108"/>
                    <a:pt x="308" y="104"/>
                    <a:pt x="301" y="100"/>
                  </a:cubicBezTo>
                  <a:cubicBezTo>
                    <a:pt x="301" y="100"/>
                    <a:pt x="301" y="100"/>
                    <a:pt x="301" y="100"/>
                  </a:cubicBezTo>
                </a:path>
              </a:pathLst>
            </a:custGeom>
            <a:solidFill>
              <a:srgbClr val="FFFFFF">
                <a:alpha val="6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2"/>
            <p:cNvSpPr>
              <a:spLocks/>
            </p:cNvSpPr>
            <p:nvPr userDrawn="1"/>
          </p:nvSpPr>
          <p:spPr bwMode="auto">
            <a:xfrm>
              <a:off x="6589712" y="1914525"/>
              <a:ext cx="787793" cy="903486"/>
            </a:xfrm>
            <a:custGeom>
              <a:avLst/>
              <a:gdLst>
                <a:gd name="T0" fmla="*/ 301 w 306"/>
                <a:gd name="T1" fmla="*/ 100 h 349"/>
                <a:gd name="T2" fmla="*/ 285 w 306"/>
                <a:gd name="T3" fmla="*/ 30 h 349"/>
                <a:gd name="T4" fmla="*/ 192 w 306"/>
                <a:gd name="T5" fmla="*/ 0 h 349"/>
                <a:gd name="T6" fmla="*/ 70 w 306"/>
                <a:gd name="T7" fmla="*/ 0 h 349"/>
                <a:gd name="T8" fmla="*/ 52 w 306"/>
                <a:gd name="T9" fmla="*/ 15 h 349"/>
                <a:gd name="T10" fmla="*/ 1 w 306"/>
                <a:gd name="T11" fmla="*/ 337 h 349"/>
                <a:gd name="T12" fmla="*/ 12 w 306"/>
                <a:gd name="T13" fmla="*/ 349 h 349"/>
                <a:gd name="T14" fmla="*/ 87 w 306"/>
                <a:gd name="T15" fmla="*/ 349 h 349"/>
                <a:gd name="T16" fmla="*/ 106 w 306"/>
                <a:gd name="T17" fmla="*/ 229 h 349"/>
                <a:gd name="T18" fmla="*/ 106 w 306"/>
                <a:gd name="T19" fmla="*/ 233 h 349"/>
                <a:gd name="T20" fmla="*/ 123 w 306"/>
                <a:gd name="T21" fmla="*/ 218 h 349"/>
                <a:gd name="T22" fmla="*/ 159 w 306"/>
                <a:gd name="T23" fmla="*/ 218 h 349"/>
                <a:gd name="T24" fmla="*/ 300 w 306"/>
                <a:gd name="T25" fmla="*/ 107 h 349"/>
                <a:gd name="T26" fmla="*/ 301 w 306"/>
                <a:gd name="T27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6" h="349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3"/>
                    <a:pt x="106" y="233"/>
                    <a:pt x="106" y="233"/>
                  </a:cubicBezTo>
                  <a:cubicBezTo>
                    <a:pt x="107" y="225"/>
                    <a:pt x="114" y="218"/>
                    <a:pt x="123" y="218"/>
                  </a:cubicBezTo>
                  <a:cubicBezTo>
                    <a:pt x="159" y="218"/>
                    <a:pt x="159" y="218"/>
                    <a:pt x="159" y="218"/>
                  </a:cubicBezTo>
                  <a:cubicBezTo>
                    <a:pt x="229" y="218"/>
                    <a:pt x="284" y="190"/>
                    <a:pt x="300" y="107"/>
                  </a:cubicBezTo>
                  <a:cubicBezTo>
                    <a:pt x="301" y="105"/>
                    <a:pt x="301" y="102"/>
                    <a:pt x="301" y="100"/>
                  </a:cubicBezTo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3"/>
            <p:cNvSpPr>
              <a:spLocks/>
            </p:cNvSpPr>
            <p:nvPr userDrawn="1"/>
          </p:nvSpPr>
          <p:spPr bwMode="auto">
            <a:xfrm>
              <a:off x="6589712" y="1914525"/>
              <a:ext cx="787793" cy="903486"/>
            </a:xfrm>
            <a:custGeom>
              <a:avLst/>
              <a:gdLst>
                <a:gd name="T0" fmla="*/ 126 w 306"/>
                <a:gd name="T1" fmla="*/ 100 h 349"/>
                <a:gd name="T2" fmla="*/ 135 w 306"/>
                <a:gd name="T3" fmla="*/ 89 h 349"/>
                <a:gd name="T4" fmla="*/ 142 w 306"/>
                <a:gd name="T5" fmla="*/ 87 h 349"/>
                <a:gd name="T6" fmla="*/ 237 w 306"/>
                <a:gd name="T7" fmla="*/ 87 h 349"/>
                <a:gd name="T8" fmla="*/ 269 w 306"/>
                <a:gd name="T9" fmla="*/ 90 h 349"/>
                <a:gd name="T10" fmla="*/ 277 w 306"/>
                <a:gd name="T11" fmla="*/ 91 h 349"/>
                <a:gd name="T12" fmla="*/ 284 w 306"/>
                <a:gd name="T13" fmla="*/ 93 h 349"/>
                <a:gd name="T14" fmla="*/ 288 w 306"/>
                <a:gd name="T15" fmla="*/ 94 h 349"/>
                <a:gd name="T16" fmla="*/ 301 w 306"/>
                <a:gd name="T17" fmla="*/ 100 h 349"/>
                <a:gd name="T18" fmla="*/ 285 w 306"/>
                <a:gd name="T19" fmla="*/ 30 h 349"/>
                <a:gd name="T20" fmla="*/ 192 w 306"/>
                <a:gd name="T21" fmla="*/ 0 h 349"/>
                <a:gd name="T22" fmla="*/ 70 w 306"/>
                <a:gd name="T23" fmla="*/ 0 h 349"/>
                <a:gd name="T24" fmla="*/ 52 w 306"/>
                <a:gd name="T25" fmla="*/ 15 h 349"/>
                <a:gd name="T26" fmla="*/ 1 w 306"/>
                <a:gd name="T27" fmla="*/ 337 h 349"/>
                <a:gd name="T28" fmla="*/ 12 w 306"/>
                <a:gd name="T29" fmla="*/ 349 h 349"/>
                <a:gd name="T30" fmla="*/ 87 w 306"/>
                <a:gd name="T31" fmla="*/ 349 h 349"/>
                <a:gd name="T32" fmla="*/ 106 w 306"/>
                <a:gd name="T33" fmla="*/ 229 h 349"/>
                <a:gd name="T34" fmla="*/ 126 w 306"/>
                <a:gd name="T35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6" h="349">
                  <a:moveTo>
                    <a:pt x="126" y="100"/>
                  </a:moveTo>
                  <a:cubicBezTo>
                    <a:pt x="127" y="95"/>
                    <a:pt x="131" y="91"/>
                    <a:pt x="135" y="89"/>
                  </a:cubicBezTo>
                  <a:cubicBezTo>
                    <a:pt x="137" y="88"/>
                    <a:pt x="139" y="87"/>
                    <a:pt x="142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49" y="87"/>
                    <a:pt x="259" y="88"/>
                    <a:pt x="269" y="90"/>
                  </a:cubicBezTo>
                  <a:cubicBezTo>
                    <a:pt x="272" y="90"/>
                    <a:pt x="274" y="91"/>
                    <a:pt x="277" y="91"/>
                  </a:cubicBezTo>
                  <a:cubicBezTo>
                    <a:pt x="279" y="92"/>
                    <a:pt x="282" y="92"/>
                    <a:pt x="284" y="93"/>
                  </a:cubicBezTo>
                  <a:cubicBezTo>
                    <a:pt x="286" y="94"/>
                    <a:pt x="287" y="94"/>
                    <a:pt x="288" y="94"/>
                  </a:cubicBezTo>
                  <a:cubicBezTo>
                    <a:pt x="293" y="96"/>
                    <a:pt x="297" y="98"/>
                    <a:pt x="301" y="100"/>
                  </a:cubicBez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lnTo>
                    <a:pt x="126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13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8000">
                <a:srgbClr val="1946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1703389"/>
            <a:ext cx="10844212" cy="1674811"/>
          </a:xfrm>
        </p:spPr>
        <p:txBody>
          <a:bodyPr anchor="b">
            <a:normAutofit/>
          </a:bodyPr>
          <a:lstStyle>
            <a:lvl1pPr>
              <a:defRPr sz="3700" spc="300">
                <a:solidFill>
                  <a:schemeClr val="bg1"/>
                </a:solidFill>
                <a:latin typeface="PayPal Sans Big Thin" panose="020B040304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238" y="3538856"/>
            <a:ext cx="10515600" cy="382587"/>
          </a:xfrm>
        </p:spPr>
        <p:txBody>
          <a:bodyPr tIns="0" rIns="0" b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4566" y="6356350"/>
            <a:ext cx="4114800" cy="31115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80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03238" y="6350761"/>
            <a:ext cx="999330" cy="243258"/>
            <a:chOff x="842963" y="5748338"/>
            <a:chExt cx="1206499" cy="293687"/>
          </a:xfrm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1668463" y="5813425"/>
              <a:ext cx="161925" cy="185737"/>
            </a:xfrm>
            <a:custGeom>
              <a:avLst/>
              <a:gdLst>
                <a:gd name="T0" fmla="*/ 138 w 218"/>
                <a:gd name="T1" fmla="*/ 0 h 247"/>
                <a:gd name="T2" fmla="*/ 49 w 218"/>
                <a:gd name="T3" fmla="*/ 0 h 247"/>
                <a:gd name="T4" fmla="*/ 37 w 218"/>
                <a:gd name="T5" fmla="*/ 10 h 247"/>
                <a:gd name="T6" fmla="*/ 1 w 218"/>
                <a:gd name="T7" fmla="*/ 239 h 247"/>
                <a:gd name="T8" fmla="*/ 8 w 218"/>
                <a:gd name="T9" fmla="*/ 247 h 247"/>
                <a:gd name="T10" fmla="*/ 54 w 218"/>
                <a:gd name="T11" fmla="*/ 247 h 247"/>
                <a:gd name="T12" fmla="*/ 62 w 218"/>
                <a:gd name="T13" fmla="*/ 240 h 247"/>
                <a:gd name="T14" fmla="*/ 72 w 218"/>
                <a:gd name="T15" fmla="*/ 175 h 247"/>
                <a:gd name="T16" fmla="*/ 85 w 218"/>
                <a:gd name="T17" fmla="*/ 165 h 247"/>
                <a:gd name="T18" fmla="*/ 113 w 218"/>
                <a:gd name="T19" fmla="*/ 165 h 247"/>
                <a:gd name="T20" fmla="*/ 214 w 218"/>
                <a:gd name="T21" fmla="*/ 80 h 247"/>
                <a:gd name="T22" fmla="*/ 203 w 218"/>
                <a:gd name="T23" fmla="*/ 23 h 247"/>
                <a:gd name="T24" fmla="*/ 138 w 218"/>
                <a:gd name="T25" fmla="*/ 0 h 247"/>
                <a:gd name="T26" fmla="*/ 148 w 218"/>
                <a:gd name="T27" fmla="*/ 83 h 247"/>
                <a:gd name="T28" fmla="*/ 95 w 218"/>
                <a:gd name="T29" fmla="*/ 115 h 247"/>
                <a:gd name="T30" fmla="*/ 82 w 218"/>
                <a:gd name="T31" fmla="*/ 115 h 247"/>
                <a:gd name="T32" fmla="*/ 91 w 218"/>
                <a:gd name="T33" fmla="*/ 56 h 247"/>
                <a:gd name="T34" fmla="*/ 99 w 218"/>
                <a:gd name="T35" fmla="*/ 49 h 247"/>
                <a:gd name="T36" fmla="*/ 105 w 218"/>
                <a:gd name="T37" fmla="*/ 49 h 247"/>
                <a:gd name="T38" fmla="*/ 144 w 218"/>
                <a:gd name="T39" fmla="*/ 59 h 247"/>
                <a:gd name="T40" fmla="*/ 148 w 218"/>
                <a:gd name="T41" fmla="*/ 8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8" h="247">
                  <a:moveTo>
                    <a:pt x="138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43" y="0"/>
                    <a:pt x="38" y="4"/>
                    <a:pt x="37" y="10"/>
                  </a:cubicBezTo>
                  <a:cubicBezTo>
                    <a:pt x="1" y="239"/>
                    <a:pt x="1" y="239"/>
                    <a:pt x="1" y="239"/>
                  </a:cubicBezTo>
                  <a:cubicBezTo>
                    <a:pt x="0" y="243"/>
                    <a:pt x="3" y="247"/>
                    <a:pt x="8" y="247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8" y="247"/>
                    <a:pt x="62" y="244"/>
                    <a:pt x="62" y="240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73" y="169"/>
                    <a:pt x="79" y="165"/>
                    <a:pt x="85" y="165"/>
                  </a:cubicBezTo>
                  <a:cubicBezTo>
                    <a:pt x="113" y="165"/>
                    <a:pt x="113" y="165"/>
                    <a:pt x="113" y="165"/>
                  </a:cubicBezTo>
                  <a:cubicBezTo>
                    <a:pt x="171" y="165"/>
                    <a:pt x="205" y="136"/>
                    <a:pt x="214" y="80"/>
                  </a:cubicBezTo>
                  <a:cubicBezTo>
                    <a:pt x="218" y="56"/>
                    <a:pt x="214" y="36"/>
                    <a:pt x="203" y="23"/>
                  </a:cubicBezTo>
                  <a:cubicBezTo>
                    <a:pt x="190" y="8"/>
                    <a:pt x="168" y="0"/>
                    <a:pt x="138" y="0"/>
                  </a:cubicBezTo>
                  <a:close/>
                  <a:moveTo>
                    <a:pt x="148" y="83"/>
                  </a:moveTo>
                  <a:cubicBezTo>
                    <a:pt x="143" y="115"/>
                    <a:pt x="119" y="115"/>
                    <a:pt x="95" y="115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2" y="52"/>
                    <a:pt x="95" y="49"/>
                    <a:pt x="99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21" y="49"/>
                    <a:pt x="136" y="49"/>
                    <a:pt x="144" y="59"/>
                  </a:cubicBezTo>
                  <a:cubicBezTo>
                    <a:pt x="148" y="64"/>
                    <a:pt x="150" y="72"/>
                    <a:pt x="148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1196975" y="5813425"/>
              <a:ext cx="161925" cy="185737"/>
            </a:xfrm>
            <a:custGeom>
              <a:avLst/>
              <a:gdLst>
                <a:gd name="T0" fmla="*/ 138 w 218"/>
                <a:gd name="T1" fmla="*/ 0 h 247"/>
                <a:gd name="T2" fmla="*/ 49 w 218"/>
                <a:gd name="T3" fmla="*/ 0 h 247"/>
                <a:gd name="T4" fmla="*/ 37 w 218"/>
                <a:gd name="T5" fmla="*/ 10 h 247"/>
                <a:gd name="T6" fmla="*/ 1 w 218"/>
                <a:gd name="T7" fmla="*/ 239 h 247"/>
                <a:gd name="T8" fmla="*/ 8 w 218"/>
                <a:gd name="T9" fmla="*/ 247 h 247"/>
                <a:gd name="T10" fmla="*/ 51 w 218"/>
                <a:gd name="T11" fmla="*/ 247 h 247"/>
                <a:gd name="T12" fmla="*/ 63 w 218"/>
                <a:gd name="T13" fmla="*/ 237 h 247"/>
                <a:gd name="T14" fmla="*/ 73 w 218"/>
                <a:gd name="T15" fmla="*/ 175 h 247"/>
                <a:gd name="T16" fmla="*/ 85 w 218"/>
                <a:gd name="T17" fmla="*/ 165 h 247"/>
                <a:gd name="T18" fmla="*/ 113 w 218"/>
                <a:gd name="T19" fmla="*/ 165 h 247"/>
                <a:gd name="T20" fmla="*/ 214 w 218"/>
                <a:gd name="T21" fmla="*/ 80 h 247"/>
                <a:gd name="T22" fmla="*/ 203 w 218"/>
                <a:gd name="T23" fmla="*/ 23 h 247"/>
                <a:gd name="T24" fmla="*/ 138 w 218"/>
                <a:gd name="T25" fmla="*/ 0 h 247"/>
                <a:gd name="T26" fmla="*/ 148 w 218"/>
                <a:gd name="T27" fmla="*/ 83 h 247"/>
                <a:gd name="T28" fmla="*/ 95 w 218"/>
                <a:gd name="T29" fmla="*/ 115 h 247"/>
                <a:gd name="T30" fmla="*/ 82 w 218"/>
                <a:gd name="T31" fmla="*/ 115 h 247"/>
                <a:gd name="T32" fmla="*/ 91 w 218"/>
                <a:gd name="T33" fmla="*/ 56 h 247"/>
                <a:gd name="T34" fmla="*/ 99 w 218"/>
                <a:gd name="T35" fmla="*/ 49 h 247"/>
                <a:gd name="T36" fmla="*/ 105 w 218"/>
                <a:gd name="T37" fmla="*/ 49 h 247"/>
                <a:gd name="T38" fmla="*/ 144 w 218"/>
                <a:gd name="T39" fmla="*/ 59 h 247"/>
                <a:gd name="T40" fmla="*/ 148 w 218"/>
                <a:gd name="T41" fmla="*/ 8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8" h="247">
                  <a:moveTo>
                    <a:pt x="138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43" y="0"/>
                    <a:pt x="38" y="4"/>
                    <a:pt x="37" y="10"/>
                  </a:cubicBezTo>
                  <a:cubicBezTo>
                    <a:pt x="1" y="239"/>
                    <a:pt x="1" y="239"/>
                    <a:pt x="1" y="239"/>
                  </a:cubicBezTo>
                  <a:cubicBezTo>
                    <a:pt x="0" y="243"/>
                    <a:pt x="4" y="247"/>
                    <a:pt x="8" y="247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57" y="247"/>
                    <a:pt x="62" y="243"/>
                    <a:pt x="63" y="237"/>
                  </a:cubicBezTo>
                  <a:cubicBezTo>
                    <a:pt x="73" y="175"/>
                    <a:pt x="73" y="175"/>
                    <a:pt x="73" y="175"/>
                  </a:cubicBezTo>
                  <a:cubicBezTo>
                    <a:pt x="74" y="169"/>
                    <a:pt x="79" y="165"/>
                    <a:pt x="85" y="165"/>
                  </a:cubicBezTo>
                  <a:cubicBezTo>
                    <a:pt x="113" y="165"/>
                    <a:pt x="113" y="165"/>
                    <a:pt x="113" y="165"/>
                  </a:cubicBezTo>
                  <a:cubicBezTo>
                    <a:pt x="172" y="165"/>
                    <a:pt x="205" y="136"/>
                    <a:pt x="214" y="80"/>
                  </a:cubicBezTo>
                  <a:cubicBezTo>
                    <a:pt x="218" y="56"/>
                    <a:pt x="214" y="36"/>
                    <a:pt x="203" y="23"/>
                  </a:cubicBezTo>
                  <a:cubicBezTo>
                    <a:pt x="190" y="8"/>
                    <a:pt x="168" y="0"/>
                    <a:pt x="138" y="0"/>
                  </a:cubicBezTo>
                  <a:close/>
                  <a:moveTo>
                    <a:pt x="148" y="83"/>
                  </a:moveTo>
                  <a:cubicBezTo>
                    <a:pt x="143" y="115"/>
                    <a:pt x="119" y="115"/>
                    <a:pt x="95" y="115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2" y="52"/>
                    <a:pt x="95" y="49"/>
                    <a:pt x="99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21" y="49"/>
                    <a:pt x="136" y="49"/>
                    <a:pt x="144" y="59"/>
                  </a:cubicBezTo>
                  <a:cubicBezTo>
                    <a:pt x="149" y="64"/>
                    <a:pt x="150" y="72"/>
                    <a:pt x="148" y="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 noEditPoints="1"/>
            </p:cNvSpPr>
            <p:nvPr userDrawn="1"/>
          </p:nvSpPr>
          <p:spPr bwMode="auto">
            <a:xfrm>
              <a:off x="1344613" y="5872163"/>
              <a:ext cx="158750" cy="130175"/>
            </a:xfrm>
            <a:custGeom>
              <a:avLst/>
              <a:gdLst>
                <a:gd name="T0" fmla="*/ 204 w 212"/>
                <a:gd name="T1" fmla="*/ 4 h 173"/>
                <a:gd name="T2" fmla="*/ 161 w 212"/>
                <a:gd name="T3" fmla="*/ 4 h 173"/>
                <a:gd name="T4" fmla="*/ 154 w 212"/>
                <a:gd name="T5" fmla="*/ 11 h 173"/>
                <a:gd name="T6" fmla="*/ 152 w 212"/>
                <a:gd name="T7" fmla="*/ 22 h 173"/>
                <a:gd name="T8" fmla="*/ 149 w 212"/>
                <a:gd name="T9" fmla="*/ 18 h 173"/>
                <a:gd name="T10" fmla="*/ 99 w 212"/>
                <a:gd name="T11" fmla="*/ 0 h 173"/>
                <a:gd name="T12" fmla="*/ 4 w 212"/>
                <a:gd name="T13" fmla="*/ 86 h 173"/>
                <a:gd name="T14" fmla="*/ 20 w 212"/>
                <a:gd name="T15" fmla="*/ 151 h 173"/>
                <a:gd name="T16" fmla="*/ 73 w 212"/>
                <a:gd name="T17" fmla="*/ 173 h 173"/>
                <a:gd name="T18" fmla="*/ 132 w 212"/>
                <a:gd name="T19" fmla="*/ 149 h 173"/>
                <a:gd name="T20" fmla="*/ 130 w 212"/>
                <a:gd name="T21" fmla="*/ 161 h 173"/>
                <a:gd name="T22" fmla="*/ 138 w 212"/>
                <a:gd name="T23" fmla="*/ 169 h 173"/>
                <a:gd name="T24" fmla="*/ 176 w 212"/>
                <a:gd name="T25" fmla="*/ 169 h 173"/>
                <a:gd name="T26" fmla="*/ 188 w 212"/>
                <a:gd name="T27" fmla="*/ 159 h 173"/>
                <a:gd name="T28" fmla="*/ 211 w 212"/>
                <a:gd name="T29" fmla="*/ 13 h 173"/>
                <a:gd name="T30" fmla="*/ 204 w 212"/>
                <a:gd name="T31" fmla="*/ 4 h 173"/>
                <a:gd name="T32" fmla="*/ 145 w 212"/>
                <a:gd name="T33" fmla="*/ 87 h 173"/>
                <a:gd name="T34" fmla="*/ 97 w 212"/>
                <a:gd name="T35" fmla="*/ 128 h 173"/>
                <a:gd name="T36" fmla="*/ 68 w 212"/>
                <a:gd name="T37" fmla="*/ 116 h 173"/>
                <a:gd name="T38" fmla="*/ 61 w 212"/>
                <a:gd name="T39" fmla="*/ 87 h 173"/>
                <a:gd name="T40" fmla="*/ 109 w 212"/>
                <a:gd name="T41" fmla="*/ 45 h 173"/>
                <a:gd name="T42" fmla="*/ 137 w 212"/>
                <a:gd name="T43" fmla="*/ 57 h 173"/>
                <a:gd name="T44" fmla="*/ 145 w 212"/>
                <a:gd name="T45" fmla="*/ 8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2" h="173">
                  <a:moveTo>
                    <a:pt x="204" y="4"/>
                  </a:moveTo>
                  <a:cubicBezTo>
                    <a:pt x="161" y="4"/>
                    <a:pt x="161" y="4"/>
                    <a:pt x="161" y="4"/>
                  </a:cubicBezTo>
                  <a:cubicBezTo>
                    <a:pt x="158" y="4"/>
                    <a:pt x="155" y="7"/>
                    <a:pt x="154" y="11"/>
                  </a:cubicBezTo>
                  <a:cubicBezTo>
                    <a:pt x="152" y="22"/>
                    <a:pt x="152" y="22"/>
                    <a:pt x="152" y="22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0" y="5"/>
                    <a:pt x="119" y="0"/>
                    <a:pt x="99" y="0"/>
                  </a:cubicBezTo>
                  <a:cubicBezTo>
                    <a:pt x="52" y="0"/>
                    <a:pt x="12" y="36"/>
                    <a:pt x="4" y="86"/>
                  </a:cubicBezTo>
                  <a:cubicBezTo>
                    <a:pt x="0" y="111"/>
                    <a:pt x="6" y="135"/>
                    <a:pt x="20" y="151"/>
                  </a:cubicBezTo>
                  <a:cubicBezTo>
                    <a:pt x="33" y="167"/>
                    <a:pt x="51" y="173"/>
                    <a:pt x="73" y="173"/>
                  </a:cubicBezTo>
                  <a:cubicBezTo>
                    <a:pt x="111" y="173"/>
                    <a:pt x="132" y="149"/>
                    <a:pt x="132" y="149"/>
                  </a:cubicBezTo>
                  <a:cubicBezTo>
                    <a:pt x="130" y="161"/>
                    <a:pt x="130" y="161"/>
                    <a:pt x="130" y="161"/>
                  </a:cubicBezTo>
                  <a:cubicBezTo>
                    <a:pt x="130" y="165"/>
                    <a:pt x="133" y="169"/>
                    <a:pt x="138" y="169"/>
                  </a:cubicBezTo>
                  <a:cubicBezTo>
                    <a:pt x="176" y="169"/>
                    <a:pt x="176" y="169"/>
                    <a:pt x="176" y="169"/>
                  </a:cubicBezTo>
                  <a:cubicBezTo>
                    <a:pt x="182" y="169"/>
                    <a:pt x="187" y="165"/>
                    <a:pt x="188" y="159"/>
                  </a:cubicBezTo>
                  <a:cubicBezTo>
                    <a:pt x="211" y="13"/>
                    <a:pt x="211" y="13"/>
                    <a:pt x="211" y="13"/>
                  </a:cubicBezTo>
                  <a:cubicBezTo>
                    <a:pt x="212" y="8"/>
                    <a:pt x="209" y="4"/>
                    <a:pt x="204" y="4"/>
                  </a:cubicBezTo>
                  <a:close/>
                  <a:moveTo>
                    <a:pt x="145" y="87"/>
                  </a:moveTo>
                  <a:cubicBezTo>
                    <a:pt x="141" y="112"/>
                    <a:pt x="121" y="128"/>
                    <a:pt x="97" y="128"/>
                  </a:cubicBezTo>
                  <a:cubicBezTo>
                    <a:pt x="84" y="128"/>
                    <a:pt x="74" y="124"/>
                    <a:pt x="68" y="116"/>
                  </a:cubicBezTo>
                  <a:cubicBezTo>
                    <a:pt x="62" y="109"/>
                    <a:pt x="59" y="98"/>
                    <a:pt x="61" y="87"/>
                  </a:cubicBezTo>
                  <a:cubicBezTo>
                    <a:pt x="65" y="62"/>
                    <a:pt x="85" y="45"/>
                    <a:pt x="109" y="45"/>
                  </a:cubicBezTo>
                  <a:cubicBezTo>
                    <a:pt x="121" y="45"/>
                    <a:pt x="131" y="50"/>
                    <a:pt x="137" y="57"/>
                  </a:cubicBezTo>
                  <a:cubicBezTo>
                    <a:pt x="144" y="65"/>
                    <a:pt x="147" y="75"/>
                    <a:pt x="145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1817688" y="5872163"/>
              <a:ext cx="157162" cy="130175"/>
            </a:xfrm>
            <a:custGeom>
              <a:avLst/>
              <a:gdLst>
                <a:gd name="T0" fmla="*/ 204 w 212"/>
                <a:gd name="T1" fmla="*/ 4 h 173"/>
                <a:gd name="T2" fmla="*/ 161 w 212"/>
                <a:gd name="T3" fmla="*/ 4 h 173"/>
                <a:gd name="T4" fmla="*/ 154 w 212"/>
                <a:gd name="T5" fmla="*/ 11 h 173"/>
                <a:gd name="T6" fmla="*/ 152 w 212"/>
                <a:gd name="T7" fmla="*/ 22 h 173"/>
                <a:gd name="T8" fmla="*/ 149 w 212"/>
                <a:gd name="T9" fmla="*/ 18 h 173"/>
                <a:gd name="T10" fmla="*/ 99 w 212"/>
                <a:gd name="T11" fmla="*/ 0 h 173"/>
                <a:gd name="T12" fmla="*/ 4 w 212"/>
                <a:gd name="T13" fmla="*/ 86 h 173"/>
                <a:gd name="T14" fmla="*/ 19 w 212"/>
                <a:gd name="T15" fmla="*/ 151 h 173"/>
                <a:gd name="T16" fmla="*/ 73 w 212"/>
                <a:gd name="T17" fmla="*/ 173 h 173"/>
                <a:gd name="T18" fmla="*/ 132 w 212"/>
                <a:gd name="T19" fmla="*/ 149 h 173"/>
                <a:gd name="T20" fmla="*/ 130 w 212"/>
                <a:gd name="T21" fmla="*/ 161 h 173"/>
                <a:gd name="T22" fmla="*/ 138 w 212"/>
                <a:gd name="T23" fmla="*/ 169 h 173"/>
                <a:gd name="T24" fmla="*/ 176 w 212"/>
                <a:gd name="T25" fmla="*/ 169 h 173"/>
                <a:gd name="T26" fmla="*/ 188 w 212"/>
                <a:gd name="T27" fmla="*/ 159 h 173"/>
                <a:gd name="T28" fmla="*/ 211 w 212"/>
                <a:gd name="T29" fmla="*/ 13 h 173"/>
                <a:gd name="T30" fmla="*/ 204 w 212"/>
                <a:gd name="T31" fmla="*/ 4 h 173"/>
                <a:gd name="T32" fmla="*/ 144 w 212"/>
                <a:gd name="T33" fmla="*/ 87 h 173"/>
                <a:gd name="T34" fmla="*/ 96 w 212"/>
                <a:gd name="T35" fmla="*/ 128 h 173"/>
                <a:gd name="T36" fmla="*/ 68 w 212"/>
                <a:gd name="T37" fmla="*/ 116 h 173"/>
                <a:gd name="T38" fmla="*/ 61 w 212"/>
                <a:gd name="T39" fmla="*/ 87 h 173"/>
                <a:gd name="T40" fmla="*/ 109 w 212"/>
                <a:gd name="T41" fmla="*/ 45 h 173"/>
                <a:gd name="T42" fmla="*/ 137 w 212"/>
                <a:gd name="T43" fmla="*/ 57 h 173"/>
                <a:gd name="T44" fmla="*/ 144 w 212"/>
                <a:gd name="T45" fmla="*/ 87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2" h="173">
                  <a:moveTo>
                    <a:pt x="204" y="4"/>
                  </a:moveTo>
                  <a:cubicBezTo>
                    <a:pt x="161" y="4"/>
                    <a:pt x="161" y="4"/>
                    <a:pt x="161" y="4"/>
                  </a:cubicBezTo>
                  <a:cubicBezTo>
                    <a:pt x="158" y="4"/>
                    <a:pt x="155" y="7"/>
                    <a:pt x="154" y="11"/>
                  </a:cubicBezTo>
                  <a:cubicBezTo>
                    <a:pt x="152" y="22"/>
                    <a:pt x="152" y="22"/>
                    <a:pt x="152" y="22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0" y="5"/>
                    <a:pt x="119" y="0"/>
                    <a:pt x="99" y="0"/>
                  </a:cubicBezTo>
                  <a:cubicBezTo>
                    <a:pt x="52" y="0"/>
                    <a:pt x="11" y="36"/>
                    <a:pt x="4" y="86"/>
                  </a:cubicBezTo>
                  <a:cubicBezTo>
                    <a:pt x="0" y="111"/>
                    <a:pt x="5" y="135"/>
                    <a:pt x="19" y="151"/>
                  </a:cubicBezTo>
                  <a:cubicBezTo>
                    <a:pt x="32" y="167"/>
                    <a:pt x="51" y="173"/>
                    <a:pt x="73" y="173"/>
                  </a:cubicBezTo>
                  <a:cubicBezTo>
                    <a:pt x="111" y="173"/>
                    <a:pt x="132" y="149"/>
                    <a:pt x="132" y="149"/>
                  </a:cubicBezTo>
                  <a:cubicBezTo>
                    <a:pt x="130" y="161"/>
                    <a:pt x="130" y="161"/>
                    <a:pt x="130" y="161"/>
                  </a:cubicBezTo>
                  <a:cubicBezTo>
                    <a:pt x="130" y="165"/>
                    <a:pt x="133" y="169"/>
                    <a:pt x="138" y="169"/>
                  </a:cubicBezTo>
                  <a:cubicBezTo>
                    <a:pt x="176" y="169"/>
                    <a:pt x="176" y="169"/>
                    <a:pt x="176" y="169"/>
                  </a:cubicBezTo>
                  <a:cubicBezTo>
                    <a:pt x="182" y="169"/>
                    <a:pt x="187" y="165"/>
                    <a:pt x="188" y="159"/>
                  </a:cubicBezTo>
                  <a:cubicBezTo>
                    <a:pt x="211" y="13"/>
                    <a:pt x="211" y="13"/>
                    <a:pt x="211" y="13"/>
                  </a:cubicBezTo>
                  <a:cubicBezTo>
                    <a:pt x="212" y="8"/>
                    <a:pt x="208" y="4"/>
                    <a:pt x="204" y="4"/>
                  </a:cubicBezTo>
                  <a:close/>
                  <a:moveTo>
                    <a:pt x="144" y="87"/>
                  </a:moveTo>
                  <a:cubicBezTo>
                    <a:pt x="140" y="112"/>
                    <a:pt x="121" y="128"/>
                    <a:pt x="96" y="128"/>
                  </a:cubicBezTo>
                  <a:cubicBezTo>
                    <a:pt x="84" y="128"/>
                    <a:pt x="74" y="124"/>
                    <a:pt x="68" y="116"/>
                  </a:cubicBezTo>
                  <a:cubicBezTo>
                    <a:pt x="61" y="109"/>
                    <a:pt x="59" y="98"/>
                    <a:pt x="61" y="87"/>
                  </a:cubicBezTo>
                  <a:cubicBezTo>
                    <a:pt x="65" y="62"/>
                    <a:pt x="85" y="45"/>
                    <a:pt x="109" y="45"/>
                  </a:cubicBezTo>
                  <a:cubicBezTo>
                    <a:pt x="121" y="45"/>
                    <a:pt x="131" y="50"/>
                    <a:pt x="137" y="57"/>
                  </a:cubicBezTo>
                  <a:cubicBezTo>
                    <a:pt x="144" y="65"/>
                    <a:pt x="146" y="75"/>
                    <a:pt x="144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1517650" y="5875338"/>
              <a:ext cx="155575" cy="166687"/>
            </a:xfrm>
            <a:custGeom>
              <a:avLst/>
              <a:gdLst>
                <a:gd name="T0" fmla="*/ 200 w 210"/>
                <a:gd name="T1" fmla="*/ 0 h 223"/>
                <a:gd name="T2" fmla="*/ 157 w 210"/>
                <a:gd name="T3" fmla="*/ 0 h 223"/>
                <a:gd name="T4" fmla="*/ 147 w 210"/>
                <a:gd name="T5" fmla="*/ 6 h 223"/>
                <a:gd name="T6" fmla="*/ 88 w 210"/>
                <a:gd name="T7" fmla="*/ 93 h 223"/>
                <a:gd name="T8" fmla="*/ 63 w 210"/>
                <a:gd name="T9" fmla="*/ 9 h 223"/>
                <a:gd name="T10" fmla="*/ 51 w 210"/>
                <a:gd name="T11" fmla="*/ 0 h 223"/>
                <a:gd name="T12" fmla="*/ 9 w 210"/>
                <a:gd name="T13" fmla="*/ 0 h 223"/>
                <a:gd name="T14" fmla="*/ 2 w 210"/>
                <a:gd name="T15" fmla="*/ 10 h 223"/>
                <a:gd name="T16" fmla="*/ 49 w 210"/>
                <a:gd name="T17" fmla="*/ 149 h 223"/>
                <a:gd name="T18" fmla="*/ 5 w 210"/>
                <a:gd name="T19" fmla="*/ 211 h 223"/>
                <a:gd name="T20" fmla="*/ 11 w 210"/>
                <a:gd name="T21" fmla="*/ 223 h 223"/>
                <a:gd name="T22" fmla="*/ 54 w 210"/>
                <a:gd name="T23" fmla="*/ 223 h 223"/>
                <a:gd name="T24" fmla="*/ 64 w 210"/>
                <a:gd name="T25" fmla="*/ 218 h 223"/>
                <a:gd name="T26" fmla="*/ 206 w 210"/>
                <a:gd name="T27" fmla="*/ 12 h 223"/>
                <a:gd name="T28" fmla="*/ 200 w 210"/>
                <a:gd name="T29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0" h="223">
                  <a:moveTo>
                    <a:pt x="200" y="0"/>
                  </a:moveTo>
                  <a:cubicBezTo>
                    <a:pt x="157" y="0"/>
                    <a:pt x="157" y="0"/>
                    <a:pt x="157" y="0"/>
                  </a:cubicBezTo>
                  <a:cubicBezTo>
                    <a:pt x="153" y="0"/>
                    <a:pt x="149" y="2"/>
                    <a:pt x="147" y="6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1" y="4"/>
                    <a:pt x="56" y="0"/>
                    <a:pt x="5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2" y="10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5" y="211"/>
                    <a:pt x="5" y="211"/>
                    <a:pt x="5" y="211"/>
                  </a:cubicBezTo>
                  <a:cubicBezTo>
                    <a:pt x="1" y="216"/>
                    <a:pt x="5" y="223"/>
                    <a:pt x="11" y="223"/>
                  </a:cubicBezTo>
                  <a:cubicBezTo>
                    <a:pt x="54" y="223"/>
                    <a:pt x="54" y="223"/>
                    <a:pt x="54" y="223"/>
                  </a:cubicBezTo>
                  <a:cubicBezTo>
                    <a:pt x="58" y="223"/>
                    <a:pt x="61" y="221"/>
                    <a:pt x="64" y="218"/>
                  </a:cubicBezTo>
                  <a:cubicBezTo>
                    <a:pt x="206" y="12"/>
                    <a:pt x="206" y="12"/>
                    <a:pt x="206" y="12"/>
                  </a:cubicBezTo>
                  <a:cubicBezTo>
                    <a:pt x="210" y="7"/>
                    <a:pt x="206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1978025" y="5813425"/>
              <a:ext cx="71437" cy="185737"/>
            </a:xfrm>
            <a:custGeom>
              <a:avLst/>
              <a:gdLst>
                <a:gd name="T0" fmla="*/ 37 w 94"/>
                <a:gd name="T1" fmla="*/ 6 h 247"/>
                <a:gd name="T2" fmla="*/ 1 w 94"/>
                <a:gd name="T3" fmla="*/ 239 h 247"/>
                <a:gd name="T4" fmla="*/ 8 w 94"/>
                <a:gd name="T5" fmla="*/ 247 h 247"/>
                <a:gd name="T6" fmla="*/ 45 w 94"/>
                <a:gd name="T7" fmla="*/ 247 h 247"/>
                <a:gd name="T8" fmla="*/ 57 w 94"/>
                <a:gd name="T9" fmla="*/ 237 h 247"/>
                <a:gd name="T10" fmla="*/ 93 w 94"/>
                <a:gd name="T11" fmla="*/ 9 h 247"/>
                <a:gd name="T12" fmla="*/ 86 w 94"/>
                <a:gd name="T13" fmla="*/ 0 h 247"/>
                <a:gd name="T14" fmla="*/ 44 w 94"/>
                <a:gd name="T15" fmla="*/ 0 h 247"/>
                <a:gd name="T16" fmla="*/ 37 w 94"/>
                <a:gd name="T17" fmla="*/ 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247">
                  <a:moveTo>
                    <a:pt x="37" y="6"/>
                  </a:moveTo>
                  <a:cubicBezTo>
                    <a:pt x="1" y="239"/>
                    <a:pt x="1" y="239"/>
                    <a:pt x="1" y="239"/>
                  </a:cubicBezTo>
                  <a:cubicBezTo>
                    <a:pt x="0" y="243"/>
                    <a:pt x="3" y="247"/>
                    <a:pt x="8" y="247"/>
                  </a:cubicBezTo>
                  <a:cubicBezTo>
                    <a:pt x="45" y="247"/>
                    <a:pt x="45" y="247"/>
                    <a:pt x="45" y="247"/>
                  </a:cubicBezTo>
                  <a:cubicBezTo>
                    <a:pt x="51" y="247"/>
                    <a:pt x="56" y="243"/>
                    <a:pt x="57" y="237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4"/>
                    <a:pt x="90" y="0"/>
                    <a:pt x="8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1" y="0"/>
                    <a:pt x="38" y="3"/>
                    <a:pt x="37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842963" y="5748338"/>
              <a:ext cx="250825" cy="293687"/>
            </a:xfrm>
            <a:custGeom>
              <a:avLst/>
              <a:gdLst>
                <a:gd name="T0" fmla="*/ 301 w 337"/>
                <a:gd name="T1" fmla="*/ 100 h 393"/>
                <a:gd name="T2" fmla="*/ 285 w 337"/>
                <a:gd name="T3" fmla="*/ 30 h 393"/>
                <a:gd name="T4" fmla="*/ 192 w 337"/>
                <a:gd name="T5" fmla="*/ 0 h 393"/>
                <a:gd name="T6" fmla="*/ 70 w 337"/>
                <a:gd name="T7" fmla="*/ 0 h 393"/>
                <a:gd name="T8" fmla="*/ 52 w 337"/>
                <a:gd name="T9" fmla="*/ 15 h 393"/>
                <a:gd name="T10" fmla="*/ 1 w 337"/>
                <a:gd name="T11" fmla="*/ 337 h 393"/>
                <a:gd name="T12" fmla="*/ 12 w 337"/>
                <a:gd name="T13" fmla="*/ 349 h 393"/>
                <a:gd name="T14" fmla="*/ 87 w 337"/>
                <a:gd name="T15" fmla="*/ 349 h 393"/>
                <a:gd name="T16" fmla="*/ 82 w 337"/>
                <a:gd name="T17" fmla="*/ 382 h 393"/>
                <a:gd name="T18" fmla="*/ 91 w 337"/>
                <a:gd name="T19" fmla="*/ 393 h 393"/>
                <a:gd name="T20" fmla="*/ 155 w 337"/>
                <a:gd name="T21" fmla="*/ 393 h 393"/>
                <a:gd name="T22" fmla="*/ 170 w 337"/>
                <a:gd name="T23" fmla="*/ 380 h 393"/>
                <a:gd name="T24" fmla="*/ 170 w 337"/>
                <a:gd name="T25" fmla="*/ 377 h 393"/>
                <a:gd name="T26" fmla="*/ 182 w 337"/>
                <a:gd name="T27" fmla="*/ 301 h 393"/>
                <a:gd name="T28" fmla="*/ 183 w 337"/>
                <a:gd name="T29" fmla="*/ 297 h 393"/>
                <a:gd name="T30" fmla="*/ 198 w 337"/>
                <a:gd name="T31" fmla="*/ 284 h 393"/>
                <a:gd name="T32" fmla="*/ 208 w 337"/>
                <a:gd name="T33" fmla="*/ 284 h 393"/>
                <a:gd name="T34" fmla="*/ 331 w 337"/>
                <a:gd name="T35" fmla="*/ 186 h 393"/>
                <a:gd name="T36" fmla="*/ 319 w 337"/>
                <a:gd name="T37" fmla="*/ 113 h 393"/>
                <a:gd name="T38" fmla="*/ 301 w 337"/>
                <a:gd name="T39" fmla="*/ 100 h 393"/>
                <a:gd name="T40" fmla="*/ 301 w 337"/>
                <a:gd name="T41" fmla="*/ 10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7" h="393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1" y="388"/>
                    <a:pt x="85" y="393"/>
                    <a:pt x="91" y="393"/>
                  </a:cubicBezTo>
                  <a:cubicBezTo>
                    <a:pt x="155" y="393"/>
                    <a:pt x="155" y="393"/>
                    <a:pt x="155" y="393"/>
                  </a:cubicBezTo>
                  <a:cubicBezTo>
                    <a:pt x="162" y="393"/>
                    <a:pt x="168" y="387"/>
                    <a:pt x="170" y="380"/>
                  </a:cubicBezTo>
                  <a:cubicBezTo>
                    <a:pt x="170" y="377"/>
                    <a:pt x="170" y="377"/>
                    <a:pt x="170" y="377"/>
                  </a:cubicBezTo>
                  <a:cubicBezTo>
                    <a:pt x="182" y="301"/>
                    <a:pt x="182" y="301"/>
                    <a:pt x="182" y="301"/>
                  </a:cubicBezTo>
                  <a:cubicBezTo>
                    <a:pt x="183" y="297"/>
                    <a:pt x="183" y="297"/>
                    <a:pt x="183" y="297"/>
                  </a:cubicBezTo>
                  <a:cubicBezTo>
                    <a:pt x="184" y="289"/>
                    <a:pt x="191" y="284"/>
                    <a:pt x="198" y="284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69" y="284"/>
                    <a:pt x="317" y="259"/>
                    <a:pt x="331" y="186"/>
                  </a:cubicBezTo>
                  <a:cubicBezTo>
                    <a:pt x="337" y="156"/>
                    <a:pt x="334" y="131"/>
                    <a:pt x="319" y="113"/>
                  </a:cubicBezTo>
                  <a:cubicBezTo>
                    <a:pt x="314" y="108"/>
                    <a:pt x="308" y="104"/>
                    <a:pt x="301" y="100"/>
                  </a:cubicBezTo>
                  <a:cubicBezTo>
                    <a:pt x="301" y="100"/>
                    <a:pt x="301" y="100"/>
                    <a:pt x="301" y="100"/>
                  </a:cubicBezTo>
                </a:path>
              </a:pathLst>
            </a:custGeom>
            <a:solidFill>
              <a:srgbClr val="FFFFFF">
                <a:alpha val="6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2"/>
            <p:cNvSpPr>
              <a:spLocks/>
            </p:cNvSpPr>
            <p:nvPr userDrawn="1"/>
          </p:nvSpPr>
          <p:spPr bwMode="auto">
            <a:xfrm>
              <a:off x="842963" y="5748338"/>
              <a:ext cx="227012" cy="260350"/>
            </a:xfrm>
            <a:custGeom>
              <a:avLst/>
              <a:gdLst>
                <a:gd name="T0" fmla="*/ 301 w 306"/>
                <a:gd name="T1" fmla="*/ 100 h 349"/>
                <a:gd name="T2" fmla="*/ 285 w 306"/>
                <a:gd name="T3" fmla="*/ 30 h 349"/>
                <a:gd name="T4" fmla="*/ 192 w 306"/>
                <a:gd name="T5" fmla="*/ 0 h 349"/>
                <a:gd name="T6" fmla="*/ 70 w 306"/>
                <a:gd name="T7" fmla="*/ 0 h 349"/>
                <a:gd name="T8" fmla="*/ 52 w 306"/>
                <a:gd name="T9" fmla="*/ 15 h 349"/>
                <a:gd name="T10" fmla="*/ 1 w 306"/>
                <a:gd name="T11" fmla="*/ 337 h 349"/>
                <a:gd name="T12" fmla="*/ 12 w 306"/>
                <a:gd name="T13" fmla="*/ 349 h 349"/>
                <a:gd name="T14" fmla="*/ 87 w 306"/>
                <a:gd name="T15" fmla="*/ 349 h 349"/>
                <a:gd name="T16" fmla="*/ 106 w 306"/>
                <a:gd name="T17" fmla="*/ 229 h 349"/>
                <a:gd name="T18" fmla="*/ 106 w 306"/>
                <a:gd name="T19" fmla="*/ 233 h 349"/>
                <a:gd name="T20" fmla="*/ 123 w 306"/>
                <a:gd name="T21" fmla="*/ 218 h 349"/>
                <a:gd name="T22" fmla="*/ 159 w 306"/>
                <a:gd name="T23" fmla="*/ 218 h 349"/>
                <a:gd name="T24" fmla="*/ 300 w 306"/>
                <a:gd name="T25" fmla="*/ 107 h 349"/>
                <a:gd name="T26" fmla="*/ 301 w 306"/>
                <a:gd name="T27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6" h="349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3"/>
                    <a:pt x="106" y="233"/>
                    <a:pt x="106" y="233"/>
                  </a:cubicBezTo>
                  <a:cubicBezTo>
                    <a:pt x="107" y="225"/>
                    <a:pt x="114" y="218"/>
                    <a:pt x="123" y="218"/>
                  </a:cubicBezTo>
                  <a:cubicBezTo>
                    <a:pt x="159" y="218"/>
                    <a:pt x="159" y="218"/>
                    <a:pt x="159" y="218"/>
                  </a:cubicBezTo>
                  <a:cubicBezTo>
                    <a:pt x="229" y="218"/>
                    <a:pt x="284" y="190"/>
                    <a:pt x="300" y="107"/>
                  </a:cubicBezTo>
                  <a:cubicBezTo>
                    <a:pt x="301" y="105"/>
                    <a:pt x="301" y="102"/>
                    <a:pt x="301" y="100"/>
                  </a:cubicBezTo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842963" y="5748338"/>
              <a:ext cx="227012" cy="260350"/>
            </a:xfrm>
            <a:custGeom>
              <a:avLst/>
              <a:gdLst>
                <a:gd name="T0" fmla="*/ 126 w 306"/>
                <a:gd name="T1" fmla="*/ 100 h 349"/>
                <a:gd name="T2" fmla="*/ 135 w 306"/>
                <a:gd name="T3" fmla="*/ 89 h 349"/>
                <a:gd name="T4" fmla="*/ 142 w 306"/>
                <a:gd name="T5" fmla="*/ 87 h 349"/>
                <a:gd name="T6" fmla="*/ 237 w 306"/>
                <a:gd name="T7" fmla="*/ 87 h 349"/>
                <a:gd name="T8" fmla="*/ 269 w 306"/>
                <a:gd name="T9" fmla="*/ 90 h 349"/>
                <a:gd name="T10" fmla="*/ 277 w 306"/>
                <a:gd name="T11" fmla="*/ 91 h 349"/>
                <a:gd name="T12" fmla="*/ 284 w 306"/>
                <a:gd name="T13" fmla="*/ 93 h 349"/>
                <a:gd name="T14" fmla="*/ 288 w 306"/>
                <a:gd name="T15" fmla="*/ 94 h 349"/>
                <a:gd name="T16" fmla="*/ 301 w 306"/>
                <a:gd name="T17" fmla="*/ 100 h 349"/>
                <a:gd name="T18" fmla="*/ 285 w 306"/>
                <a:gd name="T19" fmla="*/ 30 h 349"/>
                <a:gd name="T20" fmla="*/ 192 w 306"/>
                <a:gd name="T21" fmla="*/ 0 h 349"/>
                <a:gd name="T22" fmla="*/ 70 w 306"/>
                <a:gd name="T23" fmla="*/ 0 h 349"/>
                <a:gd name="T24" fmla="*/ 52 w 306"/>
                <a:gd name="T25" fmla="*/ 15 h 349"/>
                <a:gd name="T26" fmla="*/ 1 w 306"/>
                <a:gd name="T27" fmla="*/ 337 h 349"/>
                <a:gd name="T28" fmla="*/ 12 w 306"/>
                <a:gd name="T29" fmla="*/ 349 h 349"/>
                <a:gd name="T30" fmla="*/ 87 w 306"/>
                <a:gd name="T31" fmla="*/ 349 h 349"/>
                <a:gd name="T32" fmla="*/ 106 w 306"/>
                <a:gd name="T33" fmla="*/ 229 h 349"/>
                <a:gd name="T34" fmla="*/ 126 w 306"/>
                <a:gd name="T35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6" h="349">
                  <a:moveTo>
                    <a:pt x="126" y="100"/>
                  </a:moveTo>
                  <a:cubicBezTo>
                    <a:pt x="127" y="95"/>
                    <a:pt x="131" y="91"/>
                    <a:pt x="135" y="89"/>
                  </a:cubicBezTo>
                  <a:cubicBezTo>
                    <a:pt x="137" y="88"/>
                    <a:pt x="139" y="87"/>
                    <a:pt x="142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49" y="87"/>
                    <a:pt x="259" y="88"/>
                    <a:pt x="269" y="90"/>
                  </a:cubicBezTo>
                  <a:cubicBezTo>
                    <a:pt x="272" y="90"/>
                    <a:pt x="274" y="91"/>
                    <a:pt x="277" y="91"/>
                  </a:cubicBezTo>
                  <a:cubicBezTo>
                    <a:pt x="279" y="92"/>
                    <a:pt x="282" y="92"/>
                    <a:pt x="284" y="93"/>
                  </a:cubicBezTo>
                  <a:cubicBezTo>
                    <a:pt x="286" y="94"/>
                    <a:pt x="287" y="94"/>
                    <a:pt x="288" y="94"/>
                  </a:cubicBezTo>
                  <a:cubicBezTo>
                    <a:pt x="293" y="96"/>
                    <a:pt x="297" y="98"/>
                    <a:pt x="301" y="100"/>
                  </a:cubicBez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lnTo>
                    <a:pt x="126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190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1619452"/>
            <a:ext cx="3575304" cy="211226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7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504825" y="1530349"/>
            <a:ext cx="3566160" cy="548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5698672" y="1524000"/>
            <a:ext cx="0" cy="42976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6190275" y="1528762"/>
            <a:ext cx="5495544" cy="4828032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25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US" sz="200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0" indent="0">
              <a:spcBef>
                <a:spcPts val="1500"/>
              </a:spcBef>
              <a:buNone/>
              <a:defRPr sz="1800"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921" y="6353176"/>
            <a:ext cx="1007178" cy="245744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1524" y="6784848"/>
            <a:ext cx="12188952" cy="73152"/>
          </a:xfrm>
          <a:prstGeom prst="rect">
            <a:avLst/>
          </a:prstGeom>
          <a:gradFill flip="none" rotWithShape="1">
            <a:gsLst>
              <a:gs pos="0">
                <a:srgbClr val="0092D4"/>
              </a:gs>
              <a:gs pos="89000">
                <a:srgbClr val="00318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815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524" y="6784848"/>
            <a:ext cx="12188952" cy="73152"/>
          </a:xfrm>
          <a:prstGeom prst="rect">
            <a:avLst/>
          </a:prstGeom>
          <a:gradFill flip="none" rotWithShape="1">
            <a:gsLst>
              <a:gs pos="0">
                <a:srgbClr val="0092D4"/>
              </a:gs>
              <a:gs pos="89000">
                <a:srgbClr val="00318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+mj-lt"/>
              <a:buNone/>
              <a:defRPr sz="1600">
                <a:solidFill>
                  <a:schemeClr val="accent1"/>
                </a:solidFill>
              </a:defRPr>
            </a:lvl1pPr>
            <a:lvl2pPr marL="287338" indent="-228600">
              <a:spcBef>
                <a:spcPts val="3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</a:defRPr>
            </a:lvl2pPr>
            <a:lvl3pPr marL="514350" indent="-228600">
              <a:spcBef>
                <a:spcPts val="3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</a:defRPr>
            </a:lvl3pPr>
            <a:lvl4pPr marL="739775" indent="-228600">
              <a:spcBef>
                <a:spcPts val="3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</a:defRPr>
            </a:lvl4pPr>
            <a:lvl5pPr marL="974725" indent="-228600">
              <a:spcBef>
                <a:spcPts val="3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64566" y="6356350"/>
            <a:ext cx="4114800" cy="311150"/>
          </a:xfrm>
        </p:spPr>
        <p:txBody>
          <a:bodyPr/>
          <a:lstStyle>
            <a:lvl1pPr marL="0" algn="l" defTabSz="914400" rtl="0" eaLnBrk="1" latinLnBrk="0" hangingPunct="1">
              <a:defRPr lang="en-US" sz="800" kern="12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503238" y="851806"/>
            <a:ext cx="11188700" cy="4794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921" y="6353176"/>
            <a:ext cx="1007178" cy="24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56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60" userDrawn="1">
          <p15:clr>
            <a:srgbClr val="FBAE40"/>
          </p15:clr>
        </p15:guide>
        <p15:guide id="2" orient="horz" pos="80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524" y="6784848"/>
            <a:ext cx="12188952" cy="73152"/>
          </a:xfrm>
          <a:prstGeom prst="rect">
            <a:avLst/>
          </a:prstGeom>
          <a:gradFill flip="none" rotWithShape="1">
            <a:gsLst>
              <a:gs pos="0">
                <a:srgbClr val="0092D4"/>
              </a:gs>
              <a:gs pos="89000">
                <a:srgbClr val="00318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27050"/>
            <a:ext cx="11187113" cy="3111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824" y="2041048"/>
            <a:ext cx="5349240" cy="4296932"/>
          </a:xfrm>
        </p:spPr>
        <p:txBody>
          <a:bodyPr/>
          <a:lstStyle>
            <a:lvl1pPr marL="285750" indent="-285750">
              <a:spcBef>
                <a:spcPts val="0"/>
              </a:spcBef>
              <a:spcAft>
                <a:spcPts val="600"/>
              </a:spcAft>
              <a:defRPr sz="1600">
                <a:solidFill>
                  <a:schemeClr val="bg2">
                    <a:lumMod val="75000"/>
                  </a:schemeClr>
                </a:solidFill>
              </a:defRPr>
            </a:lvl1pPr>
            <a:lvl2pPr marL="287338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2pPr>
            <a:lvl3pPr marL="514350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3pPr>
            <a:lvl4pPr marL="739775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4pPr>
            <a:lvl5pPr marL="974725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l" defTabSz="914400" rtl="0" eaLnBrk="1" latinLnBrk="0" hangingPunct="1">
              <a:defRPr lang="en-US" sz="800" kern="12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503238" y="1680415"/>
            <a:ext cx="5349240" cy="47942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6342697" y="2041048"/>
            <a:ext cx="5349240" cy="4296932"/>
          </a:xfrm>
        </p:spPr>
        <p:txBody>
          <a:bodyPr/>
          <a:lstStyle>
            <a:lvl1pPr marL="285750" indent="-285750">
              <a:spcBef>
                <a:spcPts val="0"/>
              </a:spcBef>
              <a:spcAft>
                <a:spcPts val="600"/>
              </a:spcAft>
              <a:defRPr sz="1600">
                <a:solidFill>
                  <a:schemeClr val="bg2">
                    <a:lumMod val="75000"/>
                  </a:schemeClr>
                </a:solidFill>
              </a:defRPr>
            </a:lvl1pPr>
            <a:lvl2pPr marL="287338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2pPr>
            <a:lvl3pPr marL="514350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3pPr>
            <a:lvl4pPr marL="739775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4pPr>
            <a:lvl5pPr marL="974725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6342697" y="1680415"/>
            <a:ext cx="5349240" cy="47942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503238" y="851806"/>
            <a:ext cx="11188700" cy="4794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921" y="6353176"/>
            <a:ext cx="1007178" cy="24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3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60">
          <p15:clr>
            <a:srgbClr val="FBAE40"/>
          </p15:clr>
        </p15:guide>
        <p15:guide id="2" orient="horz" pos="80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Imag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5972175" y="0"/>
            <a:ext cx="6219825" cy="6781800"/>
          </a:xfrm>
        </p:spPr>
        <p:txBody>
          <a:bodyPr tIns="3657600" anchor="t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40" y="527050"/>
            <a:ext cx="5221306" cy="3111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l" defTabSz="914400" rtl="0" eaLnBrk="1" latinLnBrk="0" hangingPunct="1">
              <a:defRPr lang="en-US" sz="800" kern="12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503238" y="851806"/>
            <a:ext cx="5221307" cy="4794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524" y="6784848"/>
            <a:ext cx="12188952" cy="73152"/>
          </a:xfrm>
          <a:prstGeom prst="rect">
            <a:avLst/>
          </a:prstGeom>
          <a:gradFill flip="none" rotWithShape="1">
            <a:gsLst>
              <a:gs pos="0">
                <a:srgbClr val="0092D4"/>
              </a:gs>
              <a:gs pos="89000">
                <a:srgbClr val="00318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04824" y="1528762"/>
            <a:ext cx="5220567" cy="4824413"/>
          </a:xfrm>
        </p:spPr>
        <p:txBody>
          <a:bodyPr/>
          <a:lstStyle>
            <a:lvl1pPr marL="285750" indent="-285750">
              <a:spcBef>
                <a:spcPts val="0"/>
              </a:spcBef>
              <a:spcAft>
                <a:spcPts val="600"/>
              </a:spcAft>
              <a:defRPr>
                <a:solidFill>
                  <a:schemeClr val="bg2">
                    <a:lumMod val="75000"/>
                  </a:schemeClr>
                </a:solidFill>
              </a:defRPr>
            </a:lvl1pPr>
            <a:lvl2pPr marL="514350" indent="-228600">
              <a:spcBef>
                <a:spcPts val="300"/>
              </a:spcBef>
              <a:spcAft>
                <a:spcPts val="600"/>
              </a:spcAft>
              <a:defRPr sz="1400">
                <a:solidFill>
                  <a:schemeClr val="bg2">
                    <a:lumMod val="75000"/>
                  </a:schemeClr>
                </a:solidFill>
              </a:defRPr>
            </a:lvl2pPr>
            <a:lvl3pPr marL="742950" indent="-228600">
              <a:spcBef>
                <a:spcPts val="300"/>
              </a:spcBef>
              <a:spcAft>
                <a:spcPts val="600"/>
              </a:spcAft>
              <a:defRPr sz="1200">
                <a:solidFill>
                  <a:schemeClr val="bg2">
                    <a:lumMod val="75000"/>
                  </a:schemeClr>
                </a:solidFill>
              </a:defRPr>
            </a:lvl3pPr>
            <a:lvl4pPr marL="971550" indent="-228600">
              <a:spcBef>
                <a:spcPts val="300"/>
              </a:spcBef>
              <a:spcAft>
                <a:spcPts val="600"/>
              </a:spcAft>
              <a:defRPr sz="1200">
                <a:solidFill>
                  <a:schemeClr val="bg2">
                    <a:lumMod val="75000"/>
                  </a:schemeClr>
                </a:solidFill>
              </a:defRPr>
            </a:lvl4pPr>
            <a:lvl5pPr marL="1200150" indent="-228600">
              <a:spcBef>
                <a:spcPts val="300"/>
              </a:spcBef>
              <a:spcAft>
                <a:spcPts val="600"/>
              </a:spcAft>
              <a:defRPr sz="12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2921" y="6353176"/>
            <a:ext cx="1007178" cy="24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4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80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88000">
                <a:srgbClr val="19468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5662863" y="2659761"/>
            <a:ext cx="874580" cy="1024033"/>
            <a:chOff x="6589712" y="1914525"/>
            <a:chExt cx="870431" cy="1019175"/>
          </a:xfrm>
        </p:grpSpPr>
        <p:sp>
          <p:nvSpPr>
            <p:cNvPr id="6" name="Freeform 11"/>
            <p:cNvSpPr>
              <a:spLocks/>
            </p:cNvSpPr>
            <p:nvPr userDrawn="1"/>
          </p:nvSpPr>
          <p:spPr bwMode="auto">
            <a:xfrm>
              <a:off x="6589712" y="1914525"/>
              <a:ext cx="870431" cy="1019175"/>
            </a:xfrm>
            <a:custGeom>
              <a:avLst/>
              <a:gdLst>
                <a:gd name="T0" fmla="*/ 301 w 337"/>
                <a:gd name="T1" fmla="*/ 100 h 393"/>
                <a:gd name="T2" fmla="*/ 285 w 337"/>
                <a:gd name="T3" fmla="*/ 30 h 393"/>
                <a:gd name="T4" fmla="*/ 192 w 337"/>
                <a:gd name="T5" fmla="*/ 0 h 393"/>
                <a:gd name="T6" fmla="*/ 70 w 337"/>
                <a:gd name="T7" fmla="*/ 0 h 393"/>
                <a:gd name="T8" fmla="*/ 52 w 337"/>
                <a:gd name="T9" fmla="*/ 15 h 393"/>
                <a:gd name="T10" fmla="*/ 1 w 337"/>
                <a:gd name="T11" fmla="*/ 337 h 393"/>
                <a:gd name="T12" fmla="*/ 12 w 337"/>
                <a:gd name="T13" fmla="*/ 349 h 393"/>
                <a:gd name="T14" fmla="*/ 87 w 337"/>
                <a:gd name="T15" fmla="*/ 349 h 393"/>
                <a:gd name="T16" fmla="*/ 82 w 337"/>
                <a:gd name="T17" fmla="*/ 382 h 393"/>
                <a:gd name="T18" fmla="*/ 91 w 337"/>
                <a:gd name="T19" fmla="*/ 393 h 393"/>
                <a:gd name="T20" fmla="*/ 155 w 337"/>
                <a:gd name="T21" fmla="*/ 393 h 393"/>
                <a:gd name="T22" fmla="*/ 170 w 337"/>
                <a:gd name="T23" fmla="*/ 380 h 393"/>
                <a:gd name="T24" fmla="*/ 170 w 337"/>
                <a:gd name="T25" fmla="*/ 377 h 393"/>
                <a:gd name="T26" fmla="*/ 182 w 337"/>
                <a:gd name="T27" fmla="*/ 301 h 393"/>
                <a:gd name="T28" fmla="*/ 183 w 337"/>
                <a:gd name="T29" fmla="*/ 297 h 393"/>
                <a:gd name="T30" fmla="*/ 198 w 337"/>
                <a:gd name="T31" fmla="*/ 284 h 393"/>
                <a:gd name="T32" fmla="*/ 208 w 337"/>
                <a:gd name="T33" fmla="*/ 284 h 393"/>
                <a:gd name="T34" fmla="*/ 331 w 337"/>
                <a:gd name="T35" fmla="*/ 186 h 393"/>
                <a:gd name="T36" fmla="*/ 319 w 337"/>
                <a:gd name="T37" fmla="*/ 113 h 393"/>
                <a:gd name="T38" fmla="*/ 301 w 337"/>
                <a:gd name="T39" fmla="*/ 100 h 393"/>
                <a:gd name="T40" fmla="*/ 301 w 337"/>
                <a:gd name="T41" fmla="*/ 10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7" h="393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1" y="388"/>
                    <a:pt x="85" y="393"/>
                    <a:pt x="91" y="393"/>
                  </a:cubicBezTo>
                  <a:cubicBezTo>
                    <a:pt x="155" y="393"/>
                    <a:pt x="155" y="393"/>
                    <a:pt x="155" y="393"/>
                  </a:cubicBezTo>
                  <a:cubicBezTo>
                    <a:pt x="162" y="393"/>
                    <a:pt x="168" y="387"/>
                    <a:pt x="170" y="380"/>
                  </a:cubicBezTo>
                  <a:cubicBezTo>
                    <a:pt x="170" y="377"/>
                    <a:pt x="170" y="377"/>
                    <a:pt x="170" y="377"/>
                  </a:cubicBezTo>
                  <a:cubicBezTo>
                    <a:pt x="182" y="301"/>
                    <a:pt x="182" y="301"/>
                    <a:pt x="182" y="301"/>
                  </a:cubicBezTo>
                  <a:cubicBezTo>
                    <a:pt x="183" y="297"/>
                    <a:pt x="183" y="297"/>
                    <a:pt x="183" y="297"/>
                  </a:cubicBezTo>
                  <a:cubicBezTo>
                    <a:pt x="184" y="289"/>
                    <a:pt x="191" y="284"/>
                    <a:pt x="198" y="284"/>
                  </a:cubicBezTo>
                  <a:cubicBezTo>
                    <a:pt x="208" y="284"/>
                    <a:pt x="208" y="284"/>
                    <a:pt x="208" y="284"/>
                  </a:cubicBezTo>
                  <a:cubicBezTo>
                    <a:pt x="269" y="284"/>
                    <a:pt x="317" y="259"/>
                    <a:pt x="331" y="186"/>
                  </a:cubicBezTo>
                  <a:cubicBezTo>
                    <a:pt x="337" y="156"/>
                    <a:pt x="334" y="131"/>
                    <a:pt x="319" y="113"/>
                  </a:cubicBezTo>
                  <a:cubicBezTo>
                    <a:pt x="314" y="108"/>
                    <a:pt x="308" y="104"/>
                    <a:pt x="301" y="100"/>
                  </a:cubicBezTo>
                  <a:cubicBezTo>
                    <a:pt x="301" y="100"/>
                    <a:pt x="301" y="100"/>
                    <a:pt x="301" y="100"/>
                  </a:cubicBezTo>
                </a:path>
              </a:pathLst>
            </a:custGeom>
            <a:solidFill>
              <a:srgbClr val="FFFFFF">
                <a:alpha val="68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12"/>
            <p:cNvSpPr>
              <a:spLocks/>
            </p:cNvSpPr>
            <p:nvPr userDrawn="1"/>
          </p:nvSpPr>
          <p:spPr bwMode="auto">
            <a:xfrm>
              <a:off x="6589712" y="1914525"/>
              <a:ext cx="787793" cy="903486"/>
            </a:xfrm>
            <a:custGeom>
              <a:avLst/>
              <a:gdLst>
                <a:gd name="T0" fmla="*/ 301 w 306"/>
                <a:gd name="T1" fmla="*/ 100 h 349"/>
                <a:gd name="T2" fmla="*/ 285 w 306"/>
                <a:gd name="T3" fmla="*/ 30 h 349"/>
                <a:gd name="T4" fmla="*/ 192 w 306"/>
                <a:gd name="T5" fmla="*/ 0 h 349"/>
                <a:gd name="T6" fmla="*/ 70 w 306"/>
                <a:gd name="T7" fmla="*/ 0 h 349"/>
                <a:gd name="T8" fmla="*/ 52 w 306"/>
                <a:gd name="T9" fmla="*/ 15 h 349"/>
                <a:gd name="T10" fmla="*/ 1 w 306"/>
                <a:gd name="T11" fmla="*/ 337 h 349"/>
                <a:gd name="T12" fmla="*/ 12 w 306"/>
                <a:gd name="T13" fmla="*/ 349 h 349"/>
                <a:gd name="T14" fmla="*/ 87 w 306"/>
                <a:gd name="T15" fmla="*/ 349 h 349"/>
                <a:gd name="T16" fmla="*/ 106 w 306"/>
                <a:gd name="T17" fmla="*/ 229 h 349"/>
                <a:gd name="T18" fmla="*/ 106 w 306"/>
                <a:gd name="T19" fmla="*/ 233 h 349"/>
                <a:gd name="T20" fmla="*/ 123 w 306"/>
                <a:gd name="T21" fmla="*/ 218 h 349"/>
                <a:gd name="T22" fmla="*/ 159 w 306"/>
                <a:gd name="T23" fmla="*/ 218 h 349"/>
                <a:gd name="T24" fmla="*/ 300 w 306"/>
                <a:gd name="T25" fmla="*/ 107 h 349"/>
                <a:gd name="T26" fmla="*/ 301 w 306"/>
                <a:gd name="T27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6" h="349">
                  <a:moveTo>
                    <a:pt x="301" y="100"/>
                  </a:move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3"/>
                    <a:pt x="106" y="233"/>
                    <a:pt x="106" y="233"/>
                  </a:cubicBezTo>
                  <a:cubicBezTo>
                    <a:pt x="107" y="225"/>
                    <a:pt x="114" y="218"/>
                    <a:pt x="123" y="218"/>
                  </a:cubicBezTo>
                  <a:cubicBezTo>
                    <a:pt x="159" y="218"/>
                    <a:pt x="159" y="218"/>
                    <a:pt x="159" y="218"/>
                  </a:cubicBezTo>
                  <a:cubicBezTo>
                    <a:pt x="229" y="218"/>
                    <a:pt x="284" y="190"/>
                    <a:pt x="300" y="107"/>
                  </a:cubicBezTo>
                  <a:cubicBezTo>
                    <a:pt x="301" y="105"/>
                    <a:pt x="301" y="102"/>
                    <a:pt x="301" y="100"/>
                  </a:cubicBezTo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13"/>
            <p:cNvSpPr>
              <a:spLocks/>
            </p:cNvSpPr>
            <p:nvPr userDrawn="1"/>
          </p:nvSpPr>
          <p:spPr bwMode="auto">
            <a:xfrm>
              <a:off x="6589712" y="1914525"/>
              <a:ext cx="787793" cy="903486"/>
            </a:xfrm>
            <a:custGeom>
              <a:avLst/>
              <a:gdLst>
                <a:gd name="T0" fmla="*/ 126 w 306"/>
                <a:gd name="T1" fmla="*/ 100 h 349"/>
                <a:gd name="T2" fmla="*/ 135 w 306"/>
                <a:gd name="T3" fmla="*/ 89 h 349"/>
                <a:gd name="T4" fmla="*/ 142 w 306"/>
                <a:gd name="T5" fmla="*/ 87 h 349"/>
                <a:gd name="T6" fmla="*/ 237 w 306"/>
                <a:gd name="T7" fmla="*/ 87 h 349"/>
                <a:gd name="T8" fmla="*/ 269 w 306"/>
                <a:gd name="T9" fmla="*/ 90 h 349"/>
                <a:gd name="T10" fmla="*/ 277 w 306"/>
                <a:gd name="T11" fmla="*/ 91 h 349"/>
                <a:gd name="T12" fmla="*/ 284 w 306"/>
                <a:gd name="T13" fmla="*/ 93 h 349"/>
                <a:gd name="T14" fmla="*/ 288 w 306"/>
                <a:gd name="T15" fmla="*/ 94 h 349"/>
                <a:gd name="T16" fmla="*/ 301 w 306"/>
                <a:gd name="T17" fmla="*/ 100 h 349"/>
                <a:gd name="T18" fmla="*/ 285 w 306"/>
                <a:gd name="T19" fmla="*/ 30 h 349"/>
                <a:gd name="T20" fmla="*/ 192 w 306"/>
                <a:gd name="T21" fmla="*/ 0 h 349"/>
                <a:gd name="T22" fmla="*/ 70 w 306"/>
                <a:gd name="T23" fmla="*/ 0 h 349"/>
                <a:gd name="T24" fmla="*/ 52 w 306"/>
                <a:gd name="T25" fmla="*/ 15 h 349"/>
                <a:gd name="T26" fmla="*/ 1 w 306"/>
                <a:gd name="T27" fmla="*/ 337 h 349"/>
                <a:gd name="T28" fmla="*/ 12 w 306"/>
                <a:gd name="T29" fmla="*/ 349 h 349"/>
                <a:gd name="T30" fmla="*/ 87 w 306"/>
                <a:gd name="T31" fmla="*/ 349 h 349"/>
                <a:gd name="T32" fmla="*/ 106 w 306"/>
                <a:gd name="T33" fmla="*/ 229 h 349"/>
                <a:gd name="T34" fmla="*/ 126 w 306"/>
                <a:gd name="T35" fmla="*/ 10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6" h="349">
                  <a:moveTo>
                    <a:pt x="126" y="100"/>
                  </a:moveTo>
                  <a:cubicBezTo>
                    <a:pt x="127" y="95"/>
                    <a:pt x="131" y="91"/>
                    <a:pt x="135" y="89"/>
                  </a:cubicBezTo>
                  <a:cubicBezTo>
                    <a:pt x="137" y="88"/>
                    <a:pt x="139" y="87"/>
                    <a:pt x="142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49" y="87"/>
                    <a:pt x="259" y="88"/>
                    <a:pt x="269" y="90"/>
                  </a:cubicBezTo>
                  <a:cubicBezTo>
                    <a:pt x="272" y="90"/>
                    <a:pt x="274" y="91"/>
                    <a:pt x="277" y="91"/>
                  </a:cubicBezTo>
                  <a:cubicBezTo>
                    <a:pt x="279" y="92"/>
                    <a:pt x="282" y="92"/>
                    <a:pt x="284" y="93"/>
                  </a:cubicBezTo>
                  <a:cubicBezTo>
                    <a:pt x="286" y="94"/>
                    <a:pt x="287" y="94"/>
                    <a:pt x="288" y="94"/>
                  </a:cubicBezTo>
                  <a:cubicBezTo>
                    <a:pt x="293" y="96"/>
                    <a:pt x="297" y="98"/>
                    <a:pt x="301" y="100"/>
                  </a:cubicBezTo>
                  <a:cubicBezTo>
                    <a:pt x="306" y="69"/>
                    <a:pt x="301" y="49"/>
                    <a:pt x="285" y="30"/>
                  </a:cubicBezTo>
                  <a:cubicBezTo>
                    <a:pt x="267" y="9"/>
                    <a:pt x="234" y="0"/>
                    <a:pt x="192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1" y="0"/>
                    <a:pt x="54" y="6"/>
                    <a:pt x="52" y="15"/>
                  </a:cubicBezTo>
                  <a:cubicBezTo>
                    <a:pt x="1" y="337"/>
                    <a:pt x="1" y="337"/>
                    <a:pt x="1" y="337"/>
                  </a:cubicBezTo>
                  <a:cubicBezTo>
                    <a:pt x="0" y="344"/>
                    <a:pt x="5" y="349"/>
                    <a:pt x="12" y="349"/>
                  </a:cubicBezTo>
                  <a:cubicBezTo>
                    <a:pt x="87" y="349"/>
                    <a:pt x="87" y="349"/>
                    <a:pt x="87" y="349"/>
                  </a:cubicBezTo>
                  <a:cubicBezTo>
                    <a:pt x="106" y="229"/>
                    <a:pt x="106" y="229"/>
                    <a:pt x="106" y="229"/>
                  </a:cubicBezTo>
                  <a:lnTo>
                    <a:pt x="126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6710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824" y="527050"/>
            <a:ext cx="11187113" cy="3111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4" y="1528762"/>
            <a:ext cx="11187114" cy="4824413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37618" y="6356350"/>
            <a:ext cx="879763" cy="292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lang="en-US" sz="800" kern="120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4566" y="6356350"/>
            <a:ext cx="4114800" cy="31115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8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dirty="0" smtClean="0"/>
              <a:t>©2015 PayPal Inc. Confidential and proprietary.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69650" y="6356350"/>
            <a:ext cx="527050" cy="29209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000" b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fld id="{07CF5707-6B01-4E28-B52C-5F626EA6C56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10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777" r:id="rId3"/>
    <p:sldLayoutId id="2147483650" r:id="rId4"/>
    <p:sldLayoutId id="2147483772" r:id="rId5"/>
    <p:sldLayoutId id="2147483702" r:id="rId6"/>
    <p:sldLayoutId id="2147483775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None/>
        <a:defRPr sz="16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87338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2pPr>
      <a:lvl3pPr marL="51435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3pPr>
      <a:lvl4pPr marL="739775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4pPr>
      <a:lvl5pPr marL="974725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tabLst/>
        <a:defRPr sz="1400" kern="1200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17" userDrawn="1">
          <p15:clr>
            <a:srgbClr val="F26B43"/>
          </p15:clr>
        </p15:guide>
        <p15:guide id="2" pos="7365" userDrawn="1">
          <p15:clr>
            <a:srgbClr val="F26B43"/>
          </p15:clr>
        </p15:guide>
        <p15:guide id="3" orient="horz" pos="4002" userDrawn="1">
          <p15:clr>
            <a:srgbClr val="F26B43"/>
          </p15:clr>
        </p15:guide>
        <p15:guide id="6" orient="horz" pos="3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Iris</a:t>
            </a:r>
            <a:r>
              <a:rPr lang="en-US" dirty="0" smtClean="0"/>
              <a:t> </a:t>
            </a:r>
            <a:r>
              <a:rPr lang="en-US" b="1" dirty="0" smtClean="0"/>
              <a:t>Health Dashboard</a:t>
            </a:r>
            <a:endParaRPr lang="en-US" b="1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William </a:t>
            </a:r>
            <a:r>
              <a:rPr lang="en-US" dirty="0" smtClean="0"/>
              <a:t>Gu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664950" y="6356350"/>
            <a:ext cx="527050" cy="292100"/>
          </a:xfrm>
        </p:spPr>
        <p:txBody>
          <a:bodyPr/>
          <a:lstStyle/>
          <a:p>
            <a:fld id="{07CF5707-6B01-4E28-B52C-5F626EA6C56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37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838200" y="1545771"/>
            <a:ext cx="9144000" cy="1212352"/>
          </a:xfrm>
        </p:spPr>
        <p:txBody>
          <a:bodyPr/>
          <a:lstStyle/>
          <a:p>
            <a:r>
              <a:rPr lang="en-US" b="1" dirty="0" smtClean="0"/>
              <a:t>Thank You !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0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0" y="1447799"/>
            <a:ext cx="5320941" cy="35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34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Who am I ?</a:t>
            </a:r>
            <a:endParaRPr lang="en-US" sz="4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Georgia Institute of Technology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Major: Computer Science &amp; EE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Status: Senior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Threads: Info Networks &amp; AI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86248" flipH="1" flipV="1">
            <a:off x="7129611" y="1942121"/>
            <a:ext cx="2225813" cy="183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3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1619452"/>
            <a:ext cx="4156076" cy="2112264"/>
          </a:xfrm>
        </p:spPr>
        <p:txBody>
          <a:bodyPr/>
          <a:lstStyle/>
          <a:p>
            <a:r>
              <a:rPr lang="en-US" sz="4400" dirty="0" smtClean="0"/>
              <a:t>PayPal And Me</a:t>
            </a:r>
            <a:endParaRPr lang="en-US" sz="4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Team: </a:t>
            </a:r>
            <a:r>
              <a:rPr lang="en-US" sz="2400" dirty="0" err="1" smtClean="0">
                <a:solidFill>
                  <a:schemeClr val="tx1"/>
                </a:solidFill>
              </a:rPr>
              <a:t>ToolsTeam</a:t>
            </a:r>
            <a:r>
              <a:rPr lang="en-US" sz="2400" dirty="0" smtClean="0">
                <a:solidFill>
                  <a:schemeClr val="tx1"/>
                </a:solidFill>
              </a:rPr>
              <a:t>(CPI)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Manager: </a:t>
            </a:r>
            <a:r>
              <a:rPr lang="en-US" sz="2400" dirty="0">
                <a:solidFill>
                  <a:schemeClr val="tx1"/>
                </a:solidFill>
              </a:rPr>
              <a:t>Dennis </a:t>
            </a:r>
            <a:r>
              <a:rPr lang="en-US" sz="2400" dirty="0" smtClean="0">
                <a:solidFill>
                  <a:schemeClr val="tx1"/>
                </a:solidFill>
              </a:rPr>
              <a:t>Brazil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>
              <a:solidFill>
                <a:schemeClr val="tx1"/>
              </a:solidFill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449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What is Iris ?</a:t>
            </a:r>
            <a:endParaRPr lang="en-US" sz="4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The iris Console is an Alerting Console that receives events from many event sources throughout PayPal operations.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Iris </a:t>
            </a:r>
            <a:r>
              <a:rPr lang="en-US" sz="2400" dirty="0">
                <a:solidFill>
                  <a:schemeClr val="tx1"/>
                </a:solidFill>
              </a:rPr>
              <a:t>routes/distributes alerts to separate views for each respective teams to act on.</a:t>
            </a:r>
          </a:p>
        </p:txBody>
      </p:sp>
    </p:spTree>
    <p:extLst>
      <p:ext uri="{BB962C8B-B14F-4D97-AF65-F5344CB8AC3E}">
        <p14:creationId xmlns:p14="http://schemas.microsoft.com/office/powerpoint/2010/main" val="25384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Iris Architecture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8190" y="1362024"/>
            <a:ext cx="1369403" cy="1369403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©2016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0781" y="1495627"/>
            <a:ext cx="1532270" cy="153227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44420" y="4105927"/>
            <a:ext cx="1208807" cy="1370123"/>
            <a:chOff x="244212" y="1707532"/>
            <a:chExt cx="1208807" cy="1370123"/>
          </a:xfrm>
        </p:grpSpPr>
        <p:pic>
          <p:nvPicPr>
            <p:cNvPr id="9" name="Picture 8" title="Serv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00" y="1707532"/>
              <a:ext cx="1014619" cy="109516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44212" y="2864647"/>
              <a:ext cx="1096073" cy="2130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dirty="0" smtClean="0"/>
                <a:t>Event Producer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005997" y="3116521"/>
            <a:ext cx="1208807" cy="1434114"/>
            <a:chOff x="244212" y="1707532"/>
            <a:chExt cx="1208807" cy="1434114"/>
          </a:xfrm>
        </p:grpSpPr>
        <p:pic>
          <p:nvPicPr>
            <p:cNvPr id="19" name="Picture 18" title="Serv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00" y="1707532"/>
              <a:ext cx="1014619" cy="1095168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44212" y="2864647"/>
              <a:ext cx="1096073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dirty="0" smtClean="0"/>
                <a:t>Iris Proxy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721966" y="2261762"/>
            <a:ext cx="1208807" cy="1988112"/>
            <a:chOff x="244212" y="1707532"/>
            <a:chExt cx="1208807" cy="1988112"/>
          </a:xfrm>
        </p:grpSpPr>
        <p:pic>
          <p:nvPicPr>
            <p:cNvPr id="22" name="Picture 21" title="Serv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00" y="1707532"/>
              <a:ext cx="1014619" cy="1095168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244212" y="2864647"/>
              <a:ext cx="10960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dirty="0" smtClean="0"/>
                <a:t>Iris</a:t>
              </a:r>
              <a:br>
                <a:rPr lang="en-US" dirty="0" smtClean="0"/>
              </a:br>
              <a:r>
                <a:rPr lang="en-US" dirty="0" smtClean="0"/>
                <a:t>Central Server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950139" y="1737371"/>
            <a:ext cx="1208807" cy="1988112"/>
            <a:chOff x="244212" y="1707532"/>
            <a:chExt cx="1208807" cy="1988112"/>
          </a:xfrm>
        </p:grpSpPr>
        <p:pic>
          <p:nvPicPr>
            <p:cNvPr id="26" name="Picture 25" title="Serv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00" y="1707532"/>
              <a:ext cx="1014619" cy="1095168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44212" y="2864647"/>
              <a:ext cx="10960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dirty="0" smtClean="0"/>
                <a:t>Iris</a:t>
              </a:r>
              <a:br>
                <a:rPr lang="en-US" dirty="0" smtClean="0"/>
              </a:br>
              <a:r>
                <a:rPr lang="en-US" dirty="0" smtClean="0"/>
                <a:t>UI/API Server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614244" y="3172597"/>
            <a:ext cx="1208807" cy="1988112"/>
            <a:chOff x="244212" y="1707532"/>
            <a:chExt cx="1208807" cy="1988112"/>
          </a:xfrm>
        </p:grpSpPr>
        <p:pic>
          <p:nvPicPr>
            <p:cNvPr id="29" name="Picture 28" title="Server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400" y="1707532"/>
              <a:ext cx="1014619" cy="1095168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>
              <a:off x="244212" y="2864647"/>
              <a:ext cx="1096073" cy="8309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dirty="0" smtClean="0"/>
                <a:t>Other REST API Clients</a:t>
              </a:r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 flipV="1">
            <a:off x="1302707" y="3834375"/>
            <a:ext cx="757682" cy="415500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2990871" y="2925846"/>
            <a:ext cx="810436" cy="397713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727754" y="2102182"/>
            <a:ext cx="810436" cy="397713"/>
          </a:xfrm>
          <a:prstGeom prst="straightConnector1">
            <a:avLst/>
          </a:prstGeom>
          <a:ln w="2540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6850499" y="2019882"/>
            <a:ext cx="1009061" cy="26843"/>
          </a:xfrm>
          <a:prstGeom prst="straightConnector1">
            <a:avLst/>
          </a:prstGeom>
          <a:ln w="25400"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9070160" y="2133159"/>
            <a:ext cx="1325520" cy="0"/>
          </a:xfrm>
          <a:prstGeom prst="straightConnector1">
            <a:avLst/>
          </a:prstGeom>
          <a:ln w="25400"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965261" y="2473769"/>
            <a:ext cx="1648983" cy="1081089"/>
          </a:xfrm>
          <a:prstGeom prst="straightConnector1">
            <a:avLst/>
          </a:prstGeom>
          <a:ln w="25400"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707448" y="2794571"/>
            <a:ext cx="113514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mtClean="0"/>
              <a:t>Database</a:t>
            </a:r>
            <a:br>
              <a:rPr lang="en-US" smtClean="0"/>
            </a:br>
            <a:r>
              <a:rPr lang="en-US" smtClean="0"/>
              <a:t>(MySQL)</a:t>
            </a:r>
            <a:endParaRPr lang="en-US" dirty="0" smtClean="0"/>
          </a:p>
        </p:txBody>
      </p:sp>
      <p:sp>
        <p:nvSpPr>
          <p:cNvPr id="43" name="TextBox 42"/>
          <p:cNvSpPr txBox="1"/>
          <p:nvPr/>
        </p:nvSpPr>
        <p:spPr>
          <a:xfrm>
            <a:off x="2617619" y="2809346"/>
            <a:ext cx="9606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dirty="0" smtClean="0"/>
              <a:t>Forward event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028089" y="1701431"/>
            <a:ext cx="153131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smtClean="0"/>
              <a:t>Query &amp; </a:t>
            </a:r>
            <a:br>
              <a:rPr lang="en-US" sz="1200" smtClean="0"/>
            </a:br>
            <a:r>
              <a:rPr lang="en-US" sz="1200" smtClean="0"/>
              <a:t>de-dupe or create alert</a:t>
            </a:r>
            <a:endParaRPr lang="en-US" sz="1200" dirty="0" smtClean="0"/>
          </a:p>
        </p:txBody>
      </p:sp>
      <p:sp>
        <p:nvSpPr>
          <p:cNvPr id="45" name="TextBox 44"/>
          <p:cNvSpPr txBox="1"/>
          <p:nvPr/>
        </p:nvSpPr>
        <p:spPr>
          <a:xfrm>
            <a:off x="6943124" y="1676602"/>
            <a:ext cx="796692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smtClean="0"/>
              <a:t>SQL queries</a:t>
            </a:r>
            <a:endParaRPr lang="en-US" sz="1200" dirty="0" smtClean="0"/>
          </a:p>
        </p:txBody>
      </p:sp>
      <p:sp>
        <p:nvSpPr>
          <p:cNvPr id="46" name="TextBox 45"/>
          <p:cNvSpPr txBox="1"/>
          <p:nvPr/>
        </p:nvSpPr>
        <p:spPr>
          <a:xfrm>
            <a:off x="8921572" y="1784450"/>
            <a:ext cx="154946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dirty="0" smtClean="0"/>
              <a:t>Poll alerts via REST API</a:t>
            </a:r>
          </a:p>
        </p:txBody>
      </p:sp>
      <p:sp>
        <p:nvSpPr>
          <p:cNvPr id="47" name="TextBox 46"/>
          <p:cNvSpPr txBox="1"/>
          <p:nvPr/>
        </p:nvSpPr>
        <p:spPr>
          <a:xfrm rot="2030261">
            <a:off x="9107151" y="2740206"/>
            <a:ext cx="154946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dirty="0" smtClean="0"/>
              <a:t>Poll alerts via REST API</a:t>
            </a:r>
          </a:p>
        </p:txBody>
      </p:sp>
    </p:spTree>
    <p:extLst>
      <p:ext uri="{BB962C8B-B14F-4D97-AF65-F5344CB8AC3E}">
        <p14:creationId xmlns:p14="http://schemas.microsoft.com/office/powerpoint/2010/main" val="109023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407" y="88900"/>
            <a:ext cx="8430554" cy="6264275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itle 5"/>
          <p:cNvSpPr>
            <a:spLocks noGrp="1"/>
          </p:cNvSpPr>
          <p:nvPr>
            <p:ph type="title"/>
          </p:nvPr>
        </p:nvSpPr>
        <p:spPr>
          <a:xfrm>
            <a:off x="504824" y="527050"/>
            <a:ext cx="11187113" cy="311150"/>
          </a:xfrm>
        </p:spPr>
        <p:txBody>
          <a:bodyPr/>
          <a:lstStyle/>
          <a:p>
            <a:r>
              <a:rPr lang="en-US" dirty="0" smtClean="0"/>
              <a:t>Iris Architecture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5447" y="4173835"/>
            <a:ext cx="45658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Proxy </a:t>
            </a:r>
            <a:r>
              <a:rPr lang="en-US" sz="5400" b="1" cap="none" spc="0" dirty="0" err="1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Servsers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261105" y="1689695"/>
            <a:ext cx="47188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Central Servers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84178" y="1689695"/>
            <a:ext cx="32088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UI Servers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408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Project: Iris Health Dashboard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showcase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4713" y="817668"/>
            <a:ext cx="10583459" cy="5538682"/>
          </a:xfrm>
        </p:spPr>
      </p:pic>
    </p:spTree>
    <p:extLst>
      <p:ext uri="{BB962C8B-B14F-4D97-AF65-F5344CB8AC3E}">
        <p14:creationId xmlns:p14="http://schemas.microsoft.com/office/powerpoint/2010/main" val="131675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Usage</a:t>
            </a:r>
            <a:endParaRPr lang="en-US" sz="44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Easily detect bad Iris servers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Keep track of the most updated server status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Find out the reasons of server failure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Efficient Iris monitoring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73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225" y="1058863"/>
            <a:ext cx="7344113" cy="482441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PayPal Inc. Confidential and proprietary.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F5707-6B01-4E28-B52C-5F626EA6C56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Iris &amp; Future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1499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Gradient Section">
  <a:themeElements>
    <a:clrScheme name="PYL">
      <a:dk1>
        <a:sysClr val="windowText" lastClr="000000"/>
      </a:dk1>
      <a:lt1>
        <a:sysClr val="window" lastClr="FFFFFF"/>
      </a:lt1>
      <a:dk2>
        <a:srgbClr val="333333"/>
      </a:dk2>
      <a:lt2>
        <a:srgbClr val="808080"/>
      </a:lt2>
      <a:accent1>
        <a:srgbClr val="009CDE"/>
      </a:accent1>
      <a:accent2>
        <a:srgbClr val="003087"/>
      </a:accent2>
      <a:accent3>
        <a:srgbClr val="640487"/>
      </a:accent3>
      <a:accent4>
        <a:srgbClr val="DE0063"/>
      </a:accent4>
      <a:accent5>
        <a:srgbClr val="FF9600"/>
      </a:accent5>
      <a:accent6>
        <a:srgbClr val="00CF92"/>
      </a:accent6>
      <a:hlink>
        <a:srgbClr val="003087"/>
      </a:hlink>
      <a:folHlink>
        <a:srgbClr val="640487"/>
      </a:folHlink>
    </a:clrScheme>
    <a:fontScheme name="PYL">
      <a:majorFont>
        <a:latin typeface="PayPal Sans Big"/>
        <a:ea typeface=""/>
        <a:cs typeface=""/>
      </a:majorFont>
      <a:minorFont>
        <a:latin typeface="PayPal Sans Big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ctr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YL29051_template_N.pptx" id="{19F8C407-AAFE-40E7-A343-2A493256DFAB}" vid="{A955A097-42A4-4D50-A08E-900E00943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PYL29051_template_16x9</Template>
  <TotalTime>2077</TotalTime>
  <Words>257</Words>
  <Application>Microsoft Macintosh PowerPoint</Application>
  <PresentationFormat>Widescreen</PresentationFormat>
  <Paragraphs>62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PayPal Sans Big</vt:lpstr>
      <vt:lpstr>PayPal Sans Big Light</vt:lpstr>
      <vt:lpstr>PayPal Sans Big Thin</vt:lpstr>
      <vt:lpstr>Arial</vt:lpstr>
      <vt:lpstr>Blue Gradient Section</vt:lpstr>
      <vt:lpstr>Iris Health Dashboard</vt:lpstr>
      <vt:lpstr>Who am I ?</vt:lpstr>
      <vt:lpstr>PayPal And Me</vt:lpstr>
      <vt:lpstr>What is Iris ?</vt:lpstr>
      <vt:lpstr>Iris Architecture</vt:lpstr>
      <vt:lpstr>Iris Architecture</vt:lpstr>
      <vt:lpstr>My Project: Iris Health Dashboard </vt:lpstr>
      <vt:lpstr>Usage</vt:lpstr>
      <vt:lpstr>Iris &amp; Future</vt:lpstr>
      <vt:lpstr>Thank You !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Iris Health Dashboard</dc:title>
  <dc:creator>Microsoft Office User</dc:creator>
  <cp:lastModifiedBy>Microsoft Office User</cp:lastModifiedBy>
  <cp:revision>36</cp:revision>
  <dcterms:created xsi:type="dcterms:W3CDTF">2016-08-01T21:37:27Z</dcterms:created>
  <dcterms:modified xsi:type="dcterms:W3CDTF">2016-08-03T22:07:20Z</dcterms:modified>
</cp:coreProperties>
</file>

<file path=docProps/thumbnail.jpeg>
</file>